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Medium"/>
      <p:regular r:id="rId34"/>
      <p:bold r:id="rId35"/>
      <p:italic r:id="rId36"/>
      <p:boldItalic r:id="rId37"/>
    </p:embeddedFont>
    <p:embeddedFont>
      <p:font typeface="Roboto"/>
      <p:regular r:id="rId38"/>
      <p:bold r:id="rId39"/>
      <p:italic r:id="rId40"/>
      <p:boldItalic r:id="rId41"/>
    </p:embeddedFont>
    <p:embeddedFont>
      <p:font typeface="Proxima Nova"/>
      <p:regular r:id="rId42"/>
      <p:bold r:id="rId43"/>
      <p:italic r:id="rId44"/>
      <p:boldItalic r:id="rId45"/>
    </p:embeddedFont>
    <p:embeddedFont>
      <p:font typeface="Arvo"/>
      <p:regular r:id="rId46"/>
      <p:bold r:id="rId47"/>
      <p:italic r:id="rId48"/>
      <p:boldItalic r:id="rId49"/>
    </p:embeddedFont>
    <p:embeddedFont>
      <p:font typeface="Proxima Nova Semibold"/>
      <p:regular r:id="rId50"/>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roximaNova-regular.fntdata"/><Relationship Id="rId41" Type="http://schemas.openxmlformats.org/officeDocument/2006/relationships/font" Target="fonts/Roboto-boldItalic.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Arvo-regular.fntdata"/><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Arvo-italic.fntdata"/><Relationship Id="rId47" Type="http://schemas.openxmlformats.org/officeDocument/2006/relationships/font" Target="fonts/Arvo-bold.fntdata"/><Relationship Id="rId49" Type="http://schemas.openxmlformats.org/officeDocument/2006/relationships/font" Target="fonts/Arv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Semibold-bold.fntdata"/><Relationship Id="rId50" Type="http://schemas.openxmlformats.org/officeDocument/2006/relationships/font" Target="fonts/ProximaNovaSemibold-regular.fntdata"/><Relationship Id="rId52" Type="http://schemas.openxmlformats.org/officeDocument/2006/relationships/font" Target="fonts/ProximaNova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e6129374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e6129374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e6129374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2e61293749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e6129374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e6129374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e6129374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e6129374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e6129374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e6129374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e6129374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2e61293749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e6129374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e6129374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e6129374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e6129374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e612937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e612937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e948e69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e948e69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e6129374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e6129374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e61293749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e61293749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e6129374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e6129374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e6129374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2e61293749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4afbba3a2b_0_8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afbba3a2b_0_8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e6129374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2e6129374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e6129374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e6129374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e6129374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e6129374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e6129374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e6129374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e6129374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e6129374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p:cSld name="CUSTOM">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6568"/>
          <a:stretch/>
        </p:blipFill>
        <p:spPr>
          <a:xfrm>
            <a:off x="345025" y="350313"/>
            <a:ext cx="8453949" cy="4442875"/>
          </a:xfrm>
          <a:prstGeom prst="rect">
            <a:avLst/>
          </a:prstGeom>
          <a:noFill/>
          <a:ln>
            <a:noFill/>
          </a:ln>
        </p:spPr>
      </p:pic>
      <p:sp>
        <p:nvSpPr>
          <p:cNvPr id="10" name="Google Shape;10;p2"/>
          <p:cNvSpPr/>
          <p:nvPr/>
        </p:nvSpPr>
        <p:spPr>
          <a:xfrm>
            <a:off x="-7650" y="3024500"/>
            <a:ext cx="7654500" cy="14742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476300" y="1944525"/>
            <a:ext cx="8322600" cy="191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b="1" sz="2700">
                <a:solidFill>
                  <a:srgbClr val="FFFFFF"/>
                </a:solidFill>
                <a:latin typeface="Roboto"/>
                <a:ea typeface="Roboto"/>
                <a:cs typeface="Roboto"/>
                <a:sym typeface="Roboto"/>
              </a:defRPr>
            </a:lvl1pPr>
            <a:lvl2pPr lvl="1" algn="l">
              <a:lnSpc>
                <a:spcPct val="100000"/>
              </a:lnSpc>
              <a:spcBef>
                <a:spcPts val="0"/>
              </a:spcBef>
              <a:spcAft>
                <a:spcPts val="0"/>
              </a:spcAft>
              <a:buSzPts val="2800"/>
              <a:buNone/>
              <a:defRPr sz="3000">
                <a:solidFill>
                  <a:srgbClr val="FFFFFF"/>
                </a:solidFill>
              </a:defRPr>
            </a:lvl2pPr>
            <a:lvl3pPr lvl="2" algn="l">
              <a:lnSpc>
                <a:spcPct val="100000"/>
              </a:lnSpc>
              <a:spcBef>
                <a:spcPts val="0"/>
              </a:spcBef>
              <a:spcAft>
                <a:spcPts val="0"/>
              </a:spcAft>
              <a:buSzPts val="2800"/>
              <a:buNone/>
              <a:defRPr sz="3000">
                <a:solidFill>
                  <a:srgbClr val="FFFFFF"/>
                </a:solidFill>
              </a:defRPr>
            </a:lvl3pPr>
            <a:lvl4pPr lvl="3" algn="l">
              <a:lnSpc>
                <a:spcPct val="100000"/>
              </a:lnSpc>
              <a:spcBef>
                <a:spcPts val="0"/>
              </a:spcBef>
              <a:spcAft>
                <a:spcPts val="0"/>
              </a:spcAft>
              <a:buSzPts val="2800"/>
              <a:buNone/>
              <a:defRPr sz="3000">
                <a:solidFill>
                  <a:srgbClr val="FFFFFF"/>
                </a:solidFill>
              </a:defRPr>
            </a:lvl4pPr>
            <a:lvl5pPr lvl="4" algn="l">
              <a:lnSpc>
                <a:spcPct val="100000"/>
              </a:lnSpc>
              <a:spcBef>
                <a:spcPts val="0"/>
              </a:spcBef>
              <a:spcAft>
                <a:spcPts val="0"/>
              </a:spcAft>
              <a:buSzPts val="2800"/>
              <a:buNone/>
              <a:defRPr sz="3000">
                <a:solidFill>
                  <a:srgbClr val="FFFFFF"/>
                </a:solidFill>
              </a:defRPr>
            </a:lvl5pPr>
            <a:lvl6pPr lvl="5" algn="l">
              <a:lnSpc>
                <a:spcPct val="100000"/>
              </a:lnSpc>
              <a:spcBef>
                <a:spcPts val="0"/>
              </a:spcBef>
              <a:spcAft>
                <a:spcPts val="0"/>
              </a:spcAft>
              <a:buSzPts val="2800"/>
              <a:buNone/>
              <a:defRPr sz="3000">
                <a:solidFill>
                  <a:srgbClr val="FFFFFF"/>
                </a:solidFill>
              </a:defRPr>
            </a:lvl6pPr>
            <a:lvl7pPr lvl="6" algn="l">
              <a:lnSpc>
                <a:spcPct val="100000"/>
              </a:lnSpc>
              <a:spcBef>
                <a:spcPts val="0"/>
              </a:spcBef>
              <a:spcAft>
                <a:spcPts val="0"/>
              </a:spcAft>
              <a:buSzPts val="2800"/>
              <a:buNone/>
              <a:defRPr sz="3000">
                <a:solidFill>
                  <a:srgbClr val="FFFFFF"/>
                </a:solidFill>
              </a:defRPr>
            </a:lvl7pPr>
            <a:lvl8pPr lvl="7" algn="l">
              <a:lnSpc>
                <a:spcPct val="100000"/>
              </a:lnSpc>
              <a:spcBef>
                <a:spcPts val="0"/>
              </a:spcBef>
              <a:spcAft>
                <a:spcPts val="0"/>
              </a:spcAft>
              <a:buSzPts val="2800"/>
              <a:buNone/>
              <a:defRPr sz="3000">
                <a:solidFill>
                  <a:srgbClr val="FFFFFF"/>
                </a:solidFill>
              </a:defRPr>
            </a:lvl8pPr>
            <a:lvl9pPr lvl="8" algn="l">
              <a:lnSpc>
                <a:spcPct val="100000"/>
              </a:lnSpc>
              <a:spcBef>
                <a:spcPts val="0"/>
              </a:spcBef>
              <a:spcAft>
                <a:spcPts val="0"/>
              </a:spcAft>
              <a:buSzPts val="2800"/>
              <a:buNone/>
              <a:defRPr sz="3000">
                <a:solidFill>
                  <a:srgbClr val="FFFFFF"/>
                </a:solidFill>
              </a:defRPr>
            </a:lvl9pPr>
          </a:lstStyle>
          <a:p/>
        </p:txBody>
      </p:sp>
      <p:sp>
        <p:nvSpPr>
          <p:cNvPr id="12" name="Google Shape;12;p2"/>
          <p:cNvSpPr txBox="1"/>
          <p:nvPr>
            <p:ph idx="1" type="subTitle"/>
          </p:nvPr>
        </p:nvSpPr>
        <p:spPr>
          <a:xfrm>
            <a:off x="554050" y="3770575"/>
            <a:ext cx="7493700" cy="5460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5">
  <p:cSld name="CUSTOM_12_5">
    <p:spTree>
      <p:nvGrpSpPr>
        <p:cNvPr id="66" name="Shape 66"/>
        <p:cNvGrpSpPr/>
        <p:nvPr/>
      </p:nvGrpSpPr>
      <p:grpSpPr>
        <a:xfrm>
          <a:off x="0" y="0"/>
          <a:ext cx="0" cy="0"/>
          <a:chOff x="0" y="0"/>
          <a:chExt cx="0" cy="0"/>
        </a:xfrm>
      </p:grpSpPr>
      <p:sp>
        <p:nvSpPr>
          <p:cNvPr id="67" name="Google Shape;67;p11"/>
          <p:cNvSpPr/>
          <p:nvPr/>
        </p:nvSpPr>
        <p:spPr>
          <a:xfrm>
            <a:off x="-45500" y="3921450"/>
            <a:ext cx="9198600" cy="12219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1"/>
          <p:cNvSpPr/>
          <p:nvPr/>
        </p:nvSpPr>
        <p:spPr>
          <a:xfrm>
            <a:off x="0" y="499375"/>
            <a:ext cx="2826300" cy="4434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1"/>
          <p:cNvSpPr/>
          <p:nvPr/>
        </p:nvSpPr>
        <p:spPr>
          <a:xfrm>
            <a:off x="0" y="976450"/>
            <a:ext cx="3633900" cy="4434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
          <p:cNvSpPr txBox="1"/>
          <p:nvPr>
            <p:ph type="title"/>
          </p:nvPr>
        </p:nvSpPr>
        <p:spPr>
          <a:xfrm>
            <a:off x="415625" y="578973"/>
            <a:ext cx="4213800" cy="924900"/>
          </a:xfrm>
          <a:prstGeom prst="rect">
            <a:avLst/>
          </a:prstGeom>
          <a:noFill/>
          <a:ln>
            <a:noFill/>
          </a:ln>
        </p:spPr>
        <p:txBody>
          <a:bodyPr anchorCtr="0" anchor="ctr" bIns="91425" lIns="91425" spcFirstLastPara="1" rIns="91425" wrap="square" tIns="91425">
            <a:noAutofit/>
          </a:bodyPr>
          <a:lstStyle>
            <a:lvl1pPr lvl="0" rtl="0">
              <a:lnSpc>
                <a:spcPct val="150000"/>
              </a:lnSpc>
              <a:spcBef>
                <a:spcPts val="0"/>
              </a:spcBef>
              <a:spcAft>
                <a:spcPts val="0"/>
              </a:spcAft>
              <a:buClr>
                <a:srgbClr val="FFFFFF"/>
              </a:buClr>
              <a:buSzPts val="2000"/>
              <a:buNone/>
              <a:defRPr b="1" sz="2000">
                <a:solidFill>
                  <a:srgbClr val="FFFFFF"/>
                </a:solidFill>
                <a:latin typeface="Roboto"/>
                <a:ea typeface="Roboto"/>
                <a:cs typeface="Roboto"/>
                <a:sym typeface="Roboto"/>
              </a:defRPr>
            </a:lvl1pPr>
            <a:lvl2pPr lvl="1" rtl="0">
              <a:lnSpc>
                <a:spcPct val="150000"/>
              </a:lnSpc>
              <a:spcBef>
                <a:spcPts val="0"/>
              </a:spcBef>
              <a:spcAft>
                <a:spcPts val="0"/>
              </a:spcAft>
              <a:buClr>
                <a:srgbClr val="FFFFFF"/>
              </a:buClr>
              <a:buSzPts val="2000"/>
              <a:buNone/>
              <a:defRPr sz="2000">
                <a:solidFill>
                  <a:srgbClr val="FFFFFF"/>
                </a:solidFill>
              </a:defRPr>
            </a:lvl2pPr>
            <a:lvl3pPr lvl="2" rtl="0">
              <a:lnSpc>
                <a:spcPct val="150000"/>
              </a:lnSpc>
              <a:spcBef>
                <a:spcPts val="0"/>
              </a:spcBef>
              <a:spcAft>
                <a:spcPts val="0"/>
              </a:spcAft>
              <a:buClr>
                <a:srgbClr val="FFFFFF"/>
              </a:buClr>
              <a:buSzPts val="2000"/>
              <a:buNone/>
              <a:defRPr sz="2000">
                <a:solidFill>
                  <a:srgbClr val="FFFFFF"/>
                </a:solidFill>
              </a:defRPr>
            </a:lvl3pPr>
            <a:lvl4pPr lvl="3" rtl="0">
              <a:lnSpc>
                <a:spcPct val="150000"/>
              </a:lnSpc>
              <a:spcBef>
                <a:spcPts val="0"/>
              </a:spcBef>
              <a:spcAft>
                <a:spcPts val="0"/>
              </a:spcAft>
              <a:buClr>
                <a:srgbClr val="FFFFFF"/>
              </a:buClr>
              <a:buSzPts val="2000"/>
              <a:buNone/>
              <a:defRPr sz="2000">
                <a:solidFill>
                  <a:srgbClr val="FFFFFF"/>
                </a:solidFill>
              </a:defRPr>
            </a:lvl4pPr>
            <a:lvl5pPr lvl="4" rtl="0">
              <a:lnSpc>
                <a:spcPct val="150000"/>
              </a:lnSpc>
              <a:spcBef>
                <a:spcPts val="0"/>
              </a:spcBef>
              <a:spcAft>
                <a:spcPts val="0"/>
              </a:spcAft>
              <a:buClr>
                <a:srgbClr val="FFFFFF"/>
              </a:buClr>
              <a:buSzPts val="2000"/>
              <a:buNone/>
              <a:defRPr sz="2000">
                <a:solidFill>
                  <a:srgbClr val="FFFFFF"/>
                </a:solidFill>
              </a:defRPr>
            </a:lvl5pPr>
            <a:lvl6pPr lvl="5" rtl="0">
              <a:lnSpc>
                <a:spcPct val="150000"/>
              </a:lnSpc>
              <a:spcBef>
                <a:spcPts val="0"/>
              </a:spcBef>
              <a:spcAft>
                <a:spcPts val="0"/>
              </a:spcAft>
              <a:buClr>
                <a:srgbClr val="FFFFFF"/>
              </a:buClr>
              <a:buSzPts val="2000"/>
              <a:buNone/>
              <a:defRPr sz="2000">
                <a:solidFill>
                  <a:srgbClr val="FFFFFF"/>
                </a:solidFill>
              </a:defRPr>
            </a:lvl6pPr>
            <a:lvl7pPr lvl="6" rtl="0">
              <a:lnSpc>
                <a:spcPct val="150000"/>
              </a:lnSpc>
              <a:spcBef>
                <a:spcPts val="0"/>
              </a:spcBef>
              <a:spcAft>
                <a:spcPts val="0"/>
              </a:spcAft>
              <a:buClr>
                <a:srgbClr val="FFFFFF"/>
              </a:buClr>
              <a:buSzPts val="2000"/>
              <a:buNone/>
              <a:defRPr sz="2000">
                <a:solidFill>
                  <a:srgbClr val="FFFFFF"/>
                </a:solidFill>
              </a:defRPr>
            </a:lvl7pPr>
            <a:lvl8pPr lvl="7" rtl="0">
              <a:lnSpc>
                <a:spcPct val="150000"/>
              </a:lnSpc>
              <a:spcBef>
                <a:spcPts val="0"/>
              </a:spcBef>
              <a:spcAft>
                <a:spcPts val="0"/>
              </a:spcAft>
              <a:buClr>
                <a:srgbClr val="FFFFFF"/>
              </a:buClr>
              <a:buSzPts val="2000"/>
              <a:buNone/>
              <a:defRPr sz="2000">
                <a:solidFill>
                  <a:srgbClr val="FFFFFF"/>
                </a:solidFill>
              </a:defRPr>
            </a:lvl8pPr>
            <a:lvl9pPr lvl="8" rtl="0">
              <a:lnSpc>
                <a:spcPct val="150000"/>
              </a:lnSpc>
              <a:spcBef>
                <a:spcPts val="0"/>
              </a:spcBef>
              <a:spcAft>
                <a:spcPts val="0"/>
              </a:spcAft>
              <a:buClr>
                <a:srgbClr val="FFFFFF"/>
              </a:buClr>
              <a:buSzPts val="2000"/>
              <a:buNone/>
              <a:defRPr sz="2000">
                <a:solidFill>
                  <a:srgbClr val="FFFFFF"/>
                </a:solidFill>
              </a:defRPr>
            </a:lvl9pPr>
          </a:lstStyle>
          <a:p/>
        </p:txBody>
      </p:sp>
      <p:sp>
        <p:nvSpPr>
          <p:cNvPr id="71" name="Google Shape;71;p11"/>
          <p:cNvSpPr txBox="1"/>
          <p:nvPr>
            <p:ph idx="2" type="title"/>
          </p:nvPr>
        </p:nvSpPr>
        <p:spPr>
          <a:xfrm>
            <a:off x="955299" y="4366675"/>
            <a:ext cx="7197000" cy="45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b="1" sz="1400">
                <a:solidFill>
                  <a:srgbClr val="FFFFFF"/>
                </a:solidFill>
                <a:latin typeface="Roboto"/>
                <a:ea typeface="Roboto"/>
                <a:cs typeface="Roboto"/>
                <a:sym typeface="Roboto"/>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4">
  <p:cSld name="CUSTOM_12_4">
    <p:spTree>
      <p:nvGrpSpPr>
        <p:cNvPr id="72" name="Shape 72"/>
        <p:cNvGrpSpPr/>
        <p:nvPr/>
      </p:nvGrpSpPr>
      <p:grpSpPr>
        <a:xfrm>
          <a:off x="0" y="0"/>
          <a:ext cx="0" cy="0"/>
          <a:chOff x="0" y="0"/>
          <a:chExt cx="0" cy="0"/>
        </a:xfrm>
      </p:grpSpPr>
      <p:grpSp>
        <p:nvGrpSpPr>
          <p:cNvPr id="73" name="Google Shape;73;p12"/>
          <p:cNvGrpSpPr/>
          <p:nvPr/>
        </p:nvGrpSpPr>
        <p:grpSpPr>
          <a:xfrm>
            <a:off x="3783969" y="-23750"/>
            <a:ext cx="5375861" cy="5177700"/>
            <a:chOff x="3768189" y="-23750"/>
            <a:chExt cx="5375861" cy="5177700"/>
          </a:xfrm>
        </p:grpSpPr>
        <p:sp>
          <p:nvSpPr>
            <p:cNvPr id="74" name="Google Shape;74;p12"/>
            <p:cNvSpPr/>
            <p:nvPr/>
          </p:nvSpPr>
          <p:spPr>
            <a:xfrm>
              <a:off x="4148450" y="-23750"/>
              <a:ext cx="4995600" cy="51777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rot="-5400000">
              <a:off x="3510939" y="349631"/>
              <a:ext cx="902400" cy="387900"/>
            </a:xfrm>
            <a:prstGeom prst="triangle">
              <a:avLst>
                <a:gd fmla="val 50000" name="adj"/>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12"/>
          <p:cNvSpPr txBox="1"/>
          <p:nvPr>
            <p:ph type="title"/>
          </p:nvPr>
        </p:nvSpPr>
        <p:spPr>
          <a:xfrm>
            <a:off x="5083800" y="206100"/>
            <a:ext cx="3638400" cy="1282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2600"/>
              <a:buNone/>
              <a:defRPr b="1" sz="2400">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2800"/>
              <a:buNone/>
              <a:defRPr>
                <a:solidFill>
                  <a:srgbClr val="FFFFFF"/>
                </a:solidFill>
              </a:defRPr>
            </a:lvl2pPr>
            <a:lvl3pPr lvl="2" rtl="0" algn="l">
              <a:lnSpc>
                <a:spcPct val="100000"/>
              </a:lnSpc>
              <a:spcBef>
                <a:spcPts val="0"/>
              </a:spcBef>
              <a:spcAft>
                <a:spcPts val="0"/>
              </a:spcAft>
              <a:buClr>
                <a:srgbClr val="FFFFFF"/>
              </a:buClr>
              <a:buSzPts val="2800"/>
              <a:buNone/>
              <a:defRPr>
                <a:solidFill>
                  <a:srgbClr val="FFFFFF"/>
                </a:solidFill>
              </a:defRPr>
            </a:lvl3pPr>
            <a:lvl4pPr lvl="3" rtl="0" algn="l">
              <a:lnSpc>
                <a:spcPct val="100000"/>
              </a:lnSpc>
              <a:spcBef>
                <a:spcPts val="0"/>
              </a:spcBef>
              <a:spcAft>
                <a:spcPts val="0"/>
              </a:spcAft>
              <a:buClr>
                <a:srgbClr val="FFFFFF"/>
              </a:buClr>
              <a:buSzPts val="2800"/>
              <a:buNone/>
              <a:defRPr>
                <a:solidFill>
                  <a:srgbClr val="FFFFFF"/>
                </a:solidFill>
              </a:defRPr>
            </a:lvl4pPr>
            <a:lvl5pPr lvl="4" rtl="0" algn="l">
              <a:lnSpc>
                <a:spcPct val="100000"/>
              </a:lnSpc>
              <a:spcBef>
                <a:spcPts val="0"/>
              </a:spcBef>
              <a:spcAft>
                <a:spcPts val="0"/>
              </a:spcAft>
              <a:buClr>
                <a:srgbClr val="FFFFFF"/>
              </a:buClr>
              <a:buSzPts val="2800"/>
              <a:buNone/>
              <a:defRPr>
                <a:solidFill>
                  <a:srgbClr val="FFFFFF"/>
                </a:solidFill>
              </a:defRPr>
            </a:lvl5pPr>
            <a:lvl6pPr lvl="5" rtl="0" algn="l">
              <a:lnSpc>
                <a:spcPct val="100000"/>
              </a:lnSpc>
              <a:spcBef>
                <a:spcPts val="0"/>
              </a:spcBef>
              <a:spcAft>
                <a:spcPts val="0"/>
              </a:spcAft>
              <a:buClr>
                <a:srgbClr val="FFFFFF"/>
              </a:buClr>
              <a:buSzPts val="2800"/>
              <a:buNone/>
              <a:defRPr>
                <a:solidFill>
                  <a:srgbClr val="FFFFFF"/>
                </a:solidFill>
              </a:defRPr>
            </a:lvl6pPr>
            <a:lvl7pPr lvl="6" rtl="0" algn="l">
              <a:lnSpc>
                <a:spcPct val="100000"/>
              </a:lnSpc>
              <a:spcBef>
                <a:spcPts val="0"/>
              </a:spcBef>
              <a:spcAft>
                <a:spcPts val="0"/>
              </a:spcAft>
              <a:buClr>
                <a:srgbClr val="FFFFFF"/>
              </a:buClr>
              <a:buSzPts val="2800"/>
              <a:buNone/>
              <a:defRPr>
                <a:solidFill>
                  <a:srgbClr val="FFFFFF"/>
                </a:solidFill>
              </a:defRPr>
            </a:lvl7pPr>
            <a:lvl8pPr lvl="7" rtl="0" algn="l">
              <a:lnSpc>
                <a:spcPct val="100000"/>
              </a:lnSpc>
              <a:spcBef>
                <a:spcPts val="0"/>
              </a:spcBef>
              <a:spcAft>
                <a:spcPts val="0"/>
              </a:spcAft>
              <a:buClr>
                <a:srgbClr val="FFFFFF"/>
              </a:buClr>
              <a:buSzPts val="2800"/>
              <a:buNone/>
              <a:defRPr>
                <a:solidFill>
                  <a:srgbClr val="FFFFFF"/>
                </a:solidFill>
              </a:defRPr>
            </a:lvl8pPr>
            <a:lvl9pPr lvl="8" rtl="0" algn="l">
              <a:lnSpc>
                <a:spcPct val="100000"/>
              </a:lnSpc>
              <a:spcBef>
                <a:spcPts val="0"/>
              </a:spcBef>
              <a:spcAft>
                <a:spcPts val="0"/>
              </a:spcAft>
              <a:buClr>
                <a:srgbClr val="FFFFFF"/>
              </a:buClr>
              <a:buSzPts val="2800"/>
              <a:buNone/>
              <a:defRPr>
                <a:solidFill>
                  <a:srgbClr val="FFFFFF"/>
                </a:solidFill>
              </a:defRPr>
            </a:lvl9pPr>
          </a:lstStyle>
          <a:p/>
        </p:txBody>
      </p:sp>
      <p:sp>
        <p:nvSpPr>
          <p:cNvPr id="77" name="Google Shape;77;p12"/>
          <p:cNvSpPr txBox="1"/>
          <p:nvPr>
            <p:ph idx="1" type="body"/>
          </p:nvPr>
        </p:nvSpPr>
        <p:spPr>
          <a:xfrm>
            <a:off x="5083800" y="1488100"/>
            <a:ext cx="3638400" cy="3078000"/>
          </a:xfrm>
          <a:prstGeom prst="rect">
            <a:avLst/>
          </a:prstGeom>
          <a:noFill/>
          <a:ln>
            <a:noFill/>
          </a:ln>
        </p:spPr>
        <p:txBody>
          <a:bodyPr anchorCtr="0" anchor="t" bIns="91425" lIns="91425" spcFirstLastPara="1" rIns="91425" wrap="square" tIns="91425">
            <a:noAutofit/>
          </a:bodyPr>
          <a:lstStyle>
            <a:lvl1pPr indent="-330200" lvl="0" marL="457200" rtl="0" algn="l">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indent="-330200" lvl="1" marL="914400" rtl="0" algn="l">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2pPr>
            <a:lvl3pPr indent="-323850" lvl="2" marL="1371600" rtl="0" algn="l">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3pPr>
            <a:lvl4pPr indent="-323850" lvl="3" marL="1828800" rtl="0" algn="l">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4pPr>
            <a:lvl5pPr indent="-317500" lvl="4" marL="2286000" rtl="0" algn="l">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gn="l">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1150" lvl="6" marL="3200400" rtl="0" algn="l">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7pPr>
            <a:lvl8pPr indent="-311150" lvl="7" marL="3657600" rtl="0" algn="l">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8pPr>
            <a:lvl9pPr indent="-304800" lvl="8" marL="4114800" rtl="0" algn="l">
              <a:lnSpc>
                <a:spcPct val="114000"/>
              </a:lnSpc>
              <a:spcBef>
                <a:spcPts val="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3">
  <p:cSld name="CUSTOM_12_3">
    <p:spTree>
      <p:nvGrpSpPr>
        <p:cNvPr id="78" name="Shape 78"/>
        <p:cNvGrpSpPr/>
        <p:nvPr/>
      </p:nvGrpSpPr>
      <p:grpSpPr>
        <a:xfrm>
          <a:off x="0" y="0"/>
          <a:ext cx="0" cy="0"/>
          <a:chOff x="0" y="0"/>
          <a:chExt cx="0" cy="0"/>
        </a:xfrm>
      </p:grpSpPr>
      <p:sp>
        <p:nvSpPr>
          <p:cNvPr id="79" name="Google Shape;79;p13"/>
          <p:cNvSpPr/>
          <p:nvPr/>
        </p:nvSpPr>
        <p:spPr>
          <a:xfrm>
            <a:off x="253325" y="2161325"/>
            <a:ext cx="3095400" cy="2857800"/>
          </a:xfrm>
          <a:prstGeom prst="rect">
            <a:avLst/>
          </a:prstGeom>
          <a:solidFill>
            <a:srgbClr val="FFFFFF">
              <a:alpha val="8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3"/>
          <p:cNvSpPr txBox="1"/>
          <p:nvPr>
            <p:ph type="title"/>
          </p:nvPr>
        </p:nvSpPr>
        <p:spPr>
          <a:xfrm>
            <a:off x="621875" y="2682875"/>
            <a:ext cx="2358300" cy="1195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3E606F"/>
              </a:buClr>
              <a:buSzPts val="1400"/>
              <a:buNone/>
              <a:defRPr b="1" sz="1400">
                <a:solidFill>
                  <a:srgbClr val="3E606F"/>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1" name="Google Shape;81;p13"/>
          <p:cNvSpPr txBox="1"/>
          <p:nvPr>
            <p:ph idx="2" type="title"/>
          </p:nvPr>
        </p:nvSpPr>
        <p:spPr>
          <a:xfrm>
            <a:off x="539550" y="3769825"/>
            <a:ext cx="2523000" cy="119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2">
  <p:cSld name="CUSTOM_12_2">
    <p:spTree>
      <p:nvGrpSpPr>
        <p:cNvPr id="82" name="Shape 82"/>
        <p:cNvGrpSpPr/>
        <p:nvPr/>
      </p:nvGrpSpPr>
      <p:grpSpPr>
        <a:xfrm>
          <a:off x="0" y="0"/>
          <a:ext cx="0" cy="0"/>
          <a:chOff x="0" y="0"/>
          <a:chExt cx="0" cy="0"/>
        </a:xfrm>
      </p:grpSpPr>
      <p:sp>
        <p:nvSpPr>
          <p:cNvPr id="83" name="Google Shape;83;p14"/>
          <p:cNvSpPr txBox="1"/>
          <p:nvPr>
            <p:ph type="title"/>
          </p:nvPr>
        </p:nvSpPr>
        <p:spPr>
          <a:xfrm>
            <a:off x="4245650" y="1568125"/>
            <a:ext cx="4482600" cy="2126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193441"/>
              </a:buClr>
              <a:buSzPts val="2400"/>
              <a:buNone/>
              <a:defRPr sz="2400">
                <a:solidFill>
                  <a:srgbClr val="193441"/>
                </a:solidFill>
              </a:defRPr>
            </a:lvl1pPr>
            <a:lvl2pPr lvl="1" rtl="0" algn="ctr">
              <a:lnSpc>
                <a:spcPct val="100000"/>
              </a:lnSpc>
              <a:spcBef>
                <a:spcPts val="0"/>
              </a:spcBef>
              <a:spcAft>
                <a:spcPts val="0"/>
              </a:spcAft>
              <a:buClr>
                <a:schemeClr val="lt1"/>
              </a:buClr>
              <a:buSzPts val="3000"/>
              <a:buNone/>
              <a:defRPr sz="3000">
                <a:solidFill>
                  <a:schemeClr val="lt1"/>
                </a:solidFill>
              </a:defRPr>
            </a:lvl2pPr>
            <a:lvl3pPr lvl="2" rtl="0" algn="ctr">
              <a:lnSpc>
                <a:spcPct val="100000"/>
              </a:lnSpc>
              <a:spcBef>
                <a:spcPts val="0"/>
              </a:spcBef>
              <a:spcAft>
                <a:spcPts val="0"/>
              </a:spcAft>
              <a:buClr>
                <a:schemeClr val="lt1"/>
              </a:buClr>
              <a:buSzPts val="3000"/>
              <a:buNone/>
              <a:defRPr sz="3000">
                <a:solidFill>
                  <a:schemeClr val="lt1"/>
                </a:solidFill>
              </a:defRPr>
            </a:lvl3pPr>
            <a:lvl4pPr lvl="3" rtl="0" algn="ctr">
              <a:lnSpc>
                <a:spcPct val="100000"/>
              </a:lnSpc>
              <a:spcBef>
                <a:spcPts val="0"/>
              </a:spcBef>
              <a:spcAft>
                <a:spcPts val="0"/>
              </a:spcAft>
              <a:buClr>
                <a:schemeClr val="lt1"/>
              </a:buClr>
              <a:buSzPts val="3000"/>
              <a:buNone/>
              <a:defRPr sz="3000">
                <a:solidFill>
                  <a:schemeClr val="lt1"/>
                </a:solidFill>
              </a:defRPr>
            </a:lvl4pPr>
            <a:lvl5pPr lvl="4" rtl="0" algn="ctr">
              <a:lnSpc>
                <a:spcPct val="100000"/>
              </a:lnSpc>
              <a:spcBef>
                <a:spcPts val="0"/>
              </a:spcBef>
              <a:spcAft>
                <a:spcPts val="0"/>
              </a:spcAft>
              <a:buClr>
                <a:schemeClr val="lt1"/>
              </a:buClr>
              <a:buSzPts val="3000"/>
              <a:buNone/>
              <a:defRPr sz="3000">
                <a:solidFill>
                  <a:schemeClr val="lt1"/>
                </a:solidFill>
              </a:defRPr>
            </a:lvl5pPr>
            <a:lvl6pPr lvl="5" rtl="0" algn="ctr">
              <a:lnSpc>
                <a:spcPct val="100000"/>
              </a:lnSpc>
              <a:spcBef>
                <a:spcPts val="0"/>
              </a:spcBef>
              <a:spcAft>
                <a:spcPts val="0"/>
              </a:spcAft>
              <a:buClr>
                <a:schemeClr val="lt1"/>
              </a:buClr>
              <a:buSzPts val="3000"/>
              <a:buNone/>
              <a:defRPr sz="3000">
                <a:solidFill>
                  <a:schemeClr val="lt1"/>
                </a:solidFill>
              </a:defRPr>
            </a:lvl6pPr>
            <a:lvl7pPr lvl="6" rtl="0" algn="ctr">
              <a:lnSpc>
                <a:spcPct val="100000"/>
              </a:lnSpc>
              <a:spcBef>
                <a:spcPts val="0"/>
              </a:spcBef>
              <a:spcAft>
                <a:spcPts val="0"/>
              </a:spcAft>
              <a:buClr>
                <a:schemeClr val="lt1"/>
              </a:buClr>
              <a:buSzPts val="3000"/>
              <a:buNone/>
              <a:defRPr sz="3000">
                <a:solidFill>
                  <a:schemeClr val="lt1"/>
                </a:solidFill>
              </a:defRPr>
            </a:lvl7pPr>
            <a:lvl8pPr lvl="7" rtl="0" algn="ctr">
              <a:lnSpc>
                <a:spcPct val="100000"/>
              </a:lnSpc>
              <a:spcBef>
                <a:spcPts val="0"/>
              </a:spcBef>
              <a:spcAft>
                <a:spcPts val="0"/>
              </a:spcAft>
              <a:buClr>
                <a:schemeClr val="lt1"/>
              </a:buClr>
              <a:buSzPts val="3000"/>
              <a:buNone/>
              <a:defRPr sz="3000">
                <a:solidFill>
                  <a:schemeClr val="lt1"/>
                </a:solidFill>
              </a:defRPr>
            </a:lvl8pPr>
            <a:lvl9pPr lvl="8" rtl="0" algn="ctr">
              <a:lnSpc>
                <a:spcPct val="100000"/>
              </a:lnSpc>
              <a:spcBef>
                <a:spcPts val="0"/>
              </a:spcBef>
              <a:spcAft>
                <a:spcPts val="0"/>
              </a:spcAft>
              <a:buClr>
                <a:schemeClr val="lt1"/>
              </a:buClr>
              <a:buSzPts val="3000"/>
              <a:buNone/>
              <a:defRPr sz="3000">
                <a:solidFill>
                  <a:schemeClr val="lt1"/>
                </a:solidFill>
              </a:defRPr>
            </a:lvl9pPr>
          </a:lstStyle>
          <a:p/>
        </p:txBody>
      </p:sp>
      <p:sp>
        <p:nvSpPr>
          <p:cNvPr id="84" name="Google Shape;84;p14"/>
          <p:cNvSpPr txBox="1"/>
          <p:nvPr>
            <p:ph idx="1" type="subTitle"/>
          </p:nvPr>
        </p:nvSpPr>
        <p:spPr>
          <a:xfrm>
            <a:off x="4879550" y="3694525"/>
            <a:ext cx="32148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3E606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1">
  <p:cSld name="CUSTOM_12_1">
    <p:spTree>
      <p:nvGrpSpPr>
        <p:cNvPr id="85" name="Shape 85"/>
        <p:cNvGrpSpPr/>
        <p:nvPr/>
      </p:nvGrpSpPr>
      <p:grpSpPr>
        <a:xfrm>
          <a:off x="0" y="0"/>
          <a:ext cx="0" cy="0"/>
          <a:chOff x="0" y="0"/>
          <a:chExt cx="0" cy="0"/>
        </a:xfrm>
      </p:grpSpPr>
      <p:sp>
        <p:nvSpPr>
          <p:cNvPr id="86" name="Google Shape;86;p15"/>
          <p:cNvSpPr/>
          <p:nvPr/>
        </p:nvSpPr>
        <p:spPr>
          <a:xfrm>
            <a:off x="477850" y="0"/>
            <a:ext cx="4144500" cy="26523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txBox="1"/>
          <p:nvPr>
            <p:ph type="title"/>
          </p:nvPr>
        </p:nvSpPr>
        <p:spPr>
          <a:xfrm>
            <a:off x="661025" y="158925"/>
            <a:ext cx="3810000" cy="981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2400"/>
              <a:buNone/>
              <a:defRPr sz="2400">
                <a:solidFill>
                  <a:srgbClr val="FFFFFF"/>
                </a:solidFill>
              </a:defRPr>
            </a:lvl1pPr>
            <a:lvl2pPr lvl="1" rtl="0">
              <a:lnSpc>
                <a:spcPct val="100000"/>
              </a:lnSpc>
              <a:spcBef>
                <a:spcPts val="0"/>
              </a:spcBef>
              <a:spcAft>
                <a:spcPts val="0"/>
              </a:spcAft>
              <a:buClr>
                <a:srgbClr val="FFFFFF"/>
              </a:buClr>
              <a:buSzPts val="3000"/>
              <a:buNone/>
              <a:defRPr sz="3000">
                <a:solidFill>
                  <a:srgbClr val="FFFFFF"/>
                </a:solidFill>
              </a:defRPr>
            </a:lvl2pPr>
            <a:lvl3pPr lvl="2" rtl="0">
              <a:lnSpc>
                <a:spcPct val="100000"/>
              </a:lnSpc>
              <a:spcBef>
                <a:spcPts val="0"/>
              </a:spcBef>
              <a:spcAft>
                <a:spcPts val="0"/>
              </a:spcAft>
              <a:buClr>
                <a:srgbClr val="FFFFFF"/>
              </a:buClr>
              <a:buSzPts val="3000"/>
              <a:buNone/>
              <a:defRPr sz="3000">
                <a:solidFill>
                  <a:srgbClr val="FFFFFF"/>
                </a:solidFill>
              </a:defRPr>
            </a:lvl3pPr>
            <a:lvl4pPr lvl="3" rtl="0">
              <a:lnSpc>
                <a:spcPct val="100000"/>
              </a:lnSpc>
              <a:spcBef>
                <a:spcPts val="0"/>
              </a:spcBef>
              <a:spcAft>
                <a:spcPts val="0"/>
              </a:spcAft>
              <a:buClr>
                <a:srgbClr val="FFFFFF"/>
              </a:buClr>
              <a:buSzPts val="3000"/>
              <a:buNone/>
              <a:defRPr sz="3000">
                <a:solidFill>
                  <a:srgbClr val="FFFFFF"/>
                </a:solidFill>
              </a:defRPr>
            </a:lvl4pPr>
            <a:lvl5pPr lvl="4" rtl="0">
              <a:lnSpc>
                <a:spcPct val="100000"/>
              </a:lnSpc>
              <a:spcBef>
                <a:spcPts val="0"/>
              </a:spcBef>
              <a:spcAft>
                <a:spcPts val="0"/>
              </a:spcAft>
              <a:buClr>
                <a:srgbClr val="FFFFFF"/>
              </a:buClr>
              <a:buSzPts val="3000"/>
              <a:buNone/>
              <a:defRPr sz="3000">
                <a:solidFill>
                  <a:srgbClr val="FFFFFF"/>
                </a:solidFill>
              </a:defRPr>
            </a:lvl5pPr>
            <a:lvl6pPr lvl="5" rtl="0">
              <a:lnSpc>
                <a:spcPct val="100000"/>
              </a:lnSpc>
              <a:spcBef>
                <a:spcPts val="0"/>
              </a:spcBef>
              <a:spcAft>
                <a:spcPts val="0"/>
              </a:spcAft>
              <a:buClr>
                <a:srgbClr val="FFFFFF"/>
              </a:buClr>
              <a:buSzPts val="3000"/>
              <a:buNone/>
              <a:defRPr sz="3000">
                <a:solidFill>
                  <a:srgbClr val="FFFFFF"/>
                </a:solidFill>
              </a:defRPr>
            </a:lvl6pPr>
            <a:lvl7pPr lvl="6" rtl="0">
              <a:lnSpc>
                <a:spcPct val="100000"/>
              </a:lnSpc>
              <a:spcBef>
                <a:spcPts val="0"/>
              </a:spcBef>
              <a:spcAft>
                <a:spcPts val="0"/>
              </a:spcAft>
              <a:buClr>
                <a:srgbClr val="FFFFFF"/>
              </a:buClr>
              <a:buSzPts val="3000"/>
              <a:buNone/>
              <a:defRPr sz="3000">
                <a:solidFill>
                  <a:srgbClr val="FFFFFF"/>
                </a:solidFill>
              </a:defRPr>
            </a:lvl7pPr>
            <a:lvl8pPr lvl="7" rtl="0">
              <a:lnSpc>
                <a:spcPct val="100000"/>
              </a:lnSpc>
              <a:spcBef>
                <a:spcPts val="0"/>
              </a:spcBef>
              <a:spcAft>
                <a:spcPts val="0"/>
              </a:spcAft>
              <a:buClr>
                <a:srgbClr val="FFFFFF"/>
              </a:buClr>
              <a:buSzPts val="3000"/>
              <a:buNone/>
              <a:defRPr sz="3000">
                <a:solidFill>
                  <a:srgbClr val="FFFFFF"/>
                </a:solidFill>
              </a:defRPr>
            </a:lvl8pPr>
            <a:lvl9pPr lvl="8" rtl="0">
              <a:lnSpc>
                <a:spcPct val="100000"/>
              </a:lnSpc>
              <a:spcBef>
                <a:spcPts val="0"/>
              </a:spcBef>
              <a:spcAft>
                <a:spcPts val="0"/>
              </a:spcAft>
              <a:buClr>
                <a:srgbClr val="FFFFFF"/>
              </a:buClr>
              <a:buSzPts val="3000"/>
              <a:buNone/>
              <a:defRPr sz="3000">
                <a:solidFill>
                  <a:srgbClr val="FFFFFF"/>
                </a:solidFill>
              </a:defRPr>
            </a:lvl9pPr>
          </a:lstStyle>
          <a:p/>
        </p:txBody>
      </p:sp>
      <p:sp>
        <p:nvSpPr>
          <p:cNvPr id="88" name="Google Shape;88;p15"/>
          <p:cNvSpPr txBox="1"/>
          <p:nvPr>
            <p:ph idx="1" type="subTitle"/>
          </p:nvPr>
        </p:nvSpPr>
        <p:spPr>
          <a:xfrm>
            <a:off x="661025" y="1140275"/>
            <a:ext cx="3667500" cy="127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3E606F"/>
        </a:solidFill>
      </p:bgPr>
    </p:bg>
    <p:spTree>
      <p:nvGrpSpPr>
        <p:cNvPr id="89" name="Shape 89"/>
        <p:cNvGrpSpPr/>
        <p:nvPr/>
      </p:nvGrpSpPr>
      <p:grpSpPr>
        <a:xfrm>
          <a:off x="0" y="0"/>
          <a:ext cx="0" cy="0"/>
          <a:chOff x="0" y="0"/>
          <a:chExt cx="0" cy="0"/>
        </a:xfrm>
      </p:grpSpPr>
      <p:sp>
        <p:nvSpPr>
          <p:cNvPr id="90" name="Google Shape;90;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000"/>
              <a:buNone/>
              <a:defRPr sz="9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91" name="Google Shape;91;p16"/>
          <p:cNvSpPr txBox="1"/>
          <p:nvPr>
            <p:ph idx="2" type="title"/>
          </p:nvPr>
        </p:nvSpPr>
        <p:spPr>
          <a:xfrm>
            <a:off x="867300" y="2978525"/>
            <a:ext cx="74094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Font typeface="Roboto"/>
              <a:buNone/>
              <a:defRPr sz="1600">
                <a:solidFill>
                  <a:srgbClr val="FFFFFF"/>
                </a:solidFill>
                <a:latin typeface="Roboto"/>
                <a:ea typeface="Roboto"/>
                <a:cs typeface="Roboto"/>
                <a:sym typeface="Roboto"/>
              </a:defRPr>
            </a:lvl1pPr>
            <a:lvl2pPr lvl="1" rtl="0" algn="ctr">
              <a:lnSpc>
                <a:spcPct val="100000"/>
              </a:lnSpc>
              <a:spcBef>
                <a:spcPts val="0"/>
              </a:spcBef>
              <a:spcAft>
                <a:spcPts val="0"/>
              </a:spcAft>
              <a:buClr>
                <a:srgbClr val="FFFFFF"/>
              </a:buClr>
              <a:buSzPts val="1200"/>
              <a:buNone/>
              <a:defRPr sz="1200">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1">
    <p:bg>
      <p:bgPr>
        <a:solidFill>
          <a:srgbClr val="3E606F"/>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867300" y="2978525"/>
            <a:ext cx="74094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Font typeface="Roboto"/>
              <a:buNone/>
              <a:defRPr sz="1600">
                <a:solidFill>
                  <a:srgbClr val="FFFFFF"/>
                </a:solidFill>
                <a:latin typeface="Roboto"/>
                <a:ea typeface="Roboto"/>
                <a:cs typeface="Roboto"/>
                <a:sym typeface="Roboto"/>
              </a:defRPr>
            </a:lvl1pPr>
            <a:lvl2pPr lvl="1" rtl="0" algn="ctr">
              <a:lnSpc>
                <a:spcPct val="100000"/>
              </a:lnSpc>
              <a:spcBef>
                <a:spcPts val="0"/>
              </a:spcBef>
              <a:spcAft>
                <a:spcPts val="0"/>
              </a:spcAft>
              <a:buClr>
                <a:srgbClr val="FFFFFF"/>
              </a:buClr>
              <a:buSzPts val="1200"/>
              <a:buNone/>
              <a:defRPr sz="1200">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94" name="Google Shape;94;p17"/>
          <p:cNvSpPr txBox="1"/>
          <p:nvPr>
            <p:ph idx="2" type="title"/>
          </p:nvPr>
        </p:nvSpPr>
        <p:spPr>
          <a:xfrm>
            <a:off x="930100" y="981525"/>
            <a:ext cx="7283700" cy="199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7200"/>
              <a:buNone/>
              <a:defRPr b="1" sz="7200" u="sng">
                <a:solidFill>
                  <a:srgbClr val="FFFFFF"/>
                </a:solidFill>
                <a:latin typeface="Roboto"/>
                <a:ea typeface="Roboto"/>
                <a:cs typeface="Roboto"/>
                <a:sym typeface="Roboto"/>
              </a:defRPr>
            </a:lvl1pPr>
            <a:lvl2pPr lvl="1" rtl="0" algn="l">
              <a:lnSpc>
                <a:spcPct val="100000"/>
              </a:lnSpc>
              <a:spcBef>
                <a:spcPts val="0"/>
              </a:spcBef>
              <a:spcAft>
                <a:spcPts val="0"/>
              </a:spcAft>
              <a:buClr>
                <a:srgbClr val="FFFFFF"/>
              </a:buClr>
              <a:buSzPts val="6000"/>
              <a:buNone/>
              <a:defRPr sz="6000" u="sng">
                <a:solidFill>
                  <a:srgbClr val="FFFFFF"/>
                </a:solidFill>
              </a:defRPr>
            </a:lvl2pPr>
            <a:lvl3pPr lvl="2" rtl="0" algn="l">
              <a:lnSpc>
                <a:spcPct val="100000"/>
              </a:lnSpc>
              <a:spcBef>
                <a:spcPts val="0"/>
              </a:spcBef>
              <a:spcAft>
                <a:spcPts val="0"/>
              </a:spcAft>
              <a:buClr>
                <a:srgbClr val="FFFFFF"/>
              </a:buClr>
              <a:buSzPts val="6000"/>
              <a:buNone/>
              <a:defRPr sz="6000" u="sng">
                <a:solidFill>
                  <a:srgbClr val="FFFFFF"/>
                </a:solidFill>
              </a:defRPr>
            </a:lvl3pPr>
            <a:lvl4pPr lvl="3" rtl="0" algn="l">
              <a:lnSpc>
                <a:spcPct val="100000"/>
              </a:lnSpc>
              <a:spcBef>
                <a:spcPts val="0"/>
              </a:spcBef>
              <a:spcAft>
                <a:spcPts val="0"/>
              </a:spcAft>
              <a:buClr>
                <a:srgbClr val="FFFFFF"/>
              </a:buClr>
              <a:buSzPts val="6000"/>
              <a:buNone/>
              <a:defRPr sz="6000" u="sng">
                <a:solidFill>
                  <a:srgbClr val="FFFFFF"/>
                </a:solidFill>
              </a:defRPr>
            </a:lvl4pPr>
            <a:lvl5pPr lvl="4" rtl="0" algn="l">
              <a:lnSpc>
                <a:spcPct val="100000"/>
              </a:lnSpc>
              <a:spcBef>
                <a:spcPts val="0"/>
              </a:spcBef>
              <a:spcAft>
                <a:spcPts val="0"/>
              </a:spcAft>
              <a:buClr>
                <a:srgbClr val="FFFFFF"/>
              </a:buClr>
              <a:buSzPts val="6000"/>
              <a:buNone/>
              <a:defRPr sz="6000" u="sng">
                <a:solidFill>
                  <a:srgbClr val="FFFFFF"/>
                </a:solidFill>
              </a:defRPr>
            </a:lvl5pPr>
            <a:lvl6pPr lvl="5" rtl="0" algn="l">
              <a:lnSpc>
                <a:spcPct val="100000"/>
              </a:lnSpc>
              <a:spcBef>
                <a:spcPts val="0"/>
              </a:spcBef>
              <a:spcAft>
                <a:spcPts val="0"/>
              </a:spcAft>
              <a:buClr>
                <a:srgbClr val="FFFFFF"/>
              </a:buClr>
              <a:buSzPts val="6000"/>
              <a:buNone/>
              <a:defRPr sz="6000" u="sng">
                <a:solidFill>
                  <a:srgbClr val="FFFFFF"/>
                </a:solidFill>
              </a:defRPr>
            </a:lvl6pPr>
            <a:lvl7pPr lvl="6" rtl="0" algn="l">
              <a:lnSpc>
                <a:spcPct val="100000"/>
              </a:lnSpc>
              <a:spcBef>
                <a:spcPts val="0"/>
              </a:spcBef>
              <a:spcAft>
                <a:spcPts val="0"/>
              </a:spcAft>
              <a:buClr>
                <a:srgbClr val="FFFFFF"/>
              </a:buClr>
              <a:buSzPts val="6000"/>
              <a:buNone/>
              <a:defRPr sz="6000" u="sng">
                <a:solidFill>
                  <a:srgbClr val="FFFFFF"/>
                </a:solidFill>
              </a:defRPr>
            </a:lvl7pPr>
            <a:lvl8pPr lvl="7" rtl="0" algn="l">
              <a:lnSpc>
                <a:spcPct val="100000"/>
              </a:lnSpc>
              <a:spcBef>
                <a:spcPts val="0"/>
              </a:spcBef>
              <a:spcAft>
                <a:spcPts val="0"/>
              </a:spcAft>
              <a:buClr>
                <a:srgbClr val="FFFFFF"/>
              </a:buClr>
              <a:buSzPts val="6000"/>
              <a:buNone/>
              <a:defRPr sz="6000" u="sng">
                <a:solidFill>
                  <a:srgbClr val="FFFFFF"/>
                </a:solidFill>
              </a:defRPr>
            </a:lvl8pPr>
            <a:lvl9pPr lvl="8" rtl="0" algn="l">
              <a:lnSpc>
                <a:spcPct val="100000"/>
              </a:lnSpc>
              <a:spcBef>
                <a:spcPts val="0"/>
              </a:spcBef>
              <a:spcAft>
                <a:spcPts val="0"/>
              </a:spcAft>
              <a:buClr>
                <a:srgbClr val="FFFFFF"/>
              </a:buClr>
              <a:buSzPts val="6000"/>
              <a:buNone/>
              <a:defRPr sz="6000" u="sng">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1">
    <p:spTree>
      <p:nvGrpSpPr>
        <p:cNvPr id="95" name="Shape 95"/>
        <p:cNvGrpSpPr/>
        <p:nvPr/>
      </p:nvGrpSpPr>
      <p:grpSpPr>
        <a:xfrm>
          <a:off x="0" y="0"/>
          <a:ext cx="0" cy="0"/>
          <a:chOff x="0" y="0"/>
          <a:chExt cx="0" cy="0"/>
        </a:xfrm>
      </p:grpSpPr>
      <p:sp>
        <p:nvSpPr>
          <p:cNvPr id="96" name="Google Shape;96;p18"/>
          <p:cNvSpPr txBox="1"/>
          <p:nvPr>
            <p:ph type="title"/>
          </p:nvPr>
        </p:nvSpPr>
        <p:spPr>
          <a:xfrm>
            <a:off x="795300" y="388150"/>
            <a:ext cx="7553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b="1" sz="2800">
                <a:solidFill>
                  <a:srgbClr val="193441"/>
                </a:solidFill>
                <a:latin typeface="Roboto"/>
                <a:ea typeface="Roboto"/>
                <a:cs typeface="Roboto"/>
                <a:sym typeface="Roboto"/>
              </a:defRPr>
            </a:lvl1pPr>
            <a:lvl2pPr lvl="1" algn="ctr">
              <a:lnSpc>
                <a:spcPct val="100000"/>
              </a:lnSpc>
              <a:spcBef>
                <a:spcPts val="0"/>
              </a:spcBef>
              <a:spcAft>
                <a:spcPts val="0"/>
              </a:spcAft>
              <a:buSzPts val="2800"/>
              <a:buNone/>
              <a:defRPr b="1" sz="2400">
                <a:solidFill>
                  <a:srgbClr val="193441"/>
                </a:solidFill>
                <a:latin typeface="Roboto"/>
                <a:ea typeface="Roboto"/>
                <a:cs typeface="Roboto"/>
                <a:sym typeface="Roboto"/>
              </a:defRPr>
            </a:lvl2pPr>
            <a:lvl3pPr lvl="2" algn="ctr">
              <a:lnSpc>
                <a:spcPct val="100000"/>
              </a:lnSpc>
              <a:spcBef>
                <a:spcPts val="0"/>
              </a:spcBef>
              <a:spcAft>
                <a:spcPts val="0"/>
              </a:spcAft>
              <a:buSzPts val="2800"/>
              <a:buNone/>
              <a:defRPr b="1" sz="2400">
                <a:solidFill>
                  <a:srgbClr val="193441"/>
                </a:solidFill>
                <a:latin typeface="Roboto"/>
                <a:ea typeface="Roboto"/>
                <a:cs typeface="Roboto"/>
                <a:sym typeface="Roboto"/>
              </a:defRPr>
            </a:lvl3pPr>
            <a:lvl4pPr lvl="3" algn="ctr">
              <a:lnSpc>
                <a:spcPct val="100000"/>
              </a:lnSpc>
              <a:spcBef>
                <a:spcPts val="0"/>
              </a:spcBef>
              <a:spcAft>
                <a:spcPts val="0"/>
              </a:spcAft>
              <a:buSzPts val="2800"/>
              <a:buNone/>
              <a:defRPr b="1" sz="2400">
                <a:solidFill>
                  <a:srgbClr val="193441"/>
                </a:solidFill>
                <a:latin typeface="Roboto"/>
                <a:ea typeface="Roboto"/>
                <a:cs typeface="Roboto"/>
                <a:sym typeface="Roboto"/>
              </a:defRPr>
            </a:lvl4pPr>
            <a:lvl5pPr lvl="4" algn="ctr">
              <a:lnSpc>
                <a:spcPct val="100000"/>
              </a:lnSpc>
              <a:spcBef>
                <a:spcPts val="0"/>
              </a:spcBef>
              <a:spcAft>
                <a:spcPts val="0"/>
              </a:spcAft>
              <a:buSzPts val="2800"/>
              <a:buNone/>
              <a:defRPr b="1" sz="2400">
                <a:solidFill>
                  <a:srgbClr val="193441"/>
                </a:solidFill>
                <a:latin typeface="Roboto"/>
                <a:ea typeface="Roboto"/>
                <a:cs typeface="Roboto"/>
                <a:sym typeface="Roboto"/>
              </a:defRPr>
            </a:lvl5pPr>
            <a:lvl6pPr lvl="5" algn="ctr">
              <a:lnSpc>
                <a:spcPct val="100000"/>
              </a:lnSpc>
              <a:spcBef>
                <a:spcPts val="0"/>
              </a:spcBef>
              <a:spcAft>
                <a:spcPts val="0"/>
              </a:spcAft>
              <a:buSzPts val="2800"/>
              <a:buNone/>
              <a:defRPr b="1" sz="2400">
                <a:solidFill>
                  <a:srgbClr val="193441"/>
                </a:solidFill>
                <a:latin typeface="Roboto"/>
                <a:ea typeface="Roboto"/>
                <a:cs typeface="Roboto"/>
                <a:sym typeface="Roboto"/>
              </a:defRPr>
            </a:lvl6pPr>
            <a:lvl7pPr lvl="6" algn="ctr">
              <a:lnSpc>
                <a:spcPct val="100000"/>
              </a:lnSpc>
              <a:spcBef>
                <a:spcPts val="0"/>
              </a:spcBef>
              <a:spcAft>
                <a:spcPts val="0"/>
              </a:spcAft>
              <a:buSzPts val="2800"/>
              <a:buNone/>
              <a:defRPr b="1" sz="2400">
                <a:solidFill>
                  <a:srgbClr val="193441"/>
                </a:solidFill>
                <a:latin typeface="Roboto"/>
                <a:ea typeface="Roboto"/>
                <a:cs typeface="Roboto"/>
                <a:sym typeface="Roboto"/>
              </a:defRPr>
            </a:lvl7pPr>
            <a:lvl8pPr lvl="7" algn="ctr">
              <a:lnSpc>
                <a:spcPct val="100000"/>
              </a:lnSpc>
              <a:spcBef>
                <a:spcPts val="0"/>
              </a:spcBef>
              <a:spcAft>
                <a:spcPts val="0"/>
              </a:spcAft>
              <a:buSzPts val="2800"/>
              <a:buNone/>
              <a:defRPr b="1" sz="2400">
                <a:solidFill>
                  <a:srgbClr val="193441"/>
                </a:solidFill>
                <a:latin typeface="Roboto"/>
                <a:ea typeface="Roboto"/>
                <a:cs typeface="Roboto"/>
                <a:sym typeface="Roboto"/>
              </a:defRPr>
            </a:lvl8pPr>
            <a:lvl9pPr lvl="8" algn="ctr">
              <a:lnSpc>
                <a:spcPct val="100000"/>
              </a:lnSpc>
              <a:spcBef>
                <a:spcPts val="0"/>
              </a:spcBef>
              <a:spcAft>
                <a:spcPts val="0"/>
              </a:spcAft>
              <a:buSzPts val="2800"/>
              <a:buNone/>
              <a:defRPr b="1" sz="2400">
                <a:solidFill>
                  <a:srgbClr val="193441"/>
                </a:solidFill>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 title and text right">
  <p:cSld name="CUSTOM_4">
    <p:spTree>
      <p:nvGrpSpPr>
        <p:cNvPr id="97" name="Shape 97"/>
        <p:cNvGrpSpPr/>
        <p:nvPr/>
      </p:nvGrpSpPr>
      <p:grpSpPr>
        <a:xfrm>
          <a:off x="0" y="0"/>
          <a:ext cx="0" cy="0"/>
          <a:chOff x="0" y="0"/>
          <a:chExt cx="0" cy="0"/>
        </a:xfrm>
      </p:grpSpPr>
      <p:sp>
        <p:nvSpPr>
          <p:cNvPr id="98" name="Google Shape;98;p19"/>
          <p:cNvSpPr txBox="1"/>
          <p:nvPr>
            <p:ph hasCustomPrompt="1" type="title"/>
          </p:nvPr>
        </p:nvSpPr>
        <p:spPr>
          <a:xfrm>
            <a:off x="3830850" y="675225"/>
            <a:ext cx="5301000" cy="870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10101"/>
              </a:buClr>
              <a:buSzPts val="4800"/>
              <a:buNone/>
              <a:defRPr sz="4800">
                <a:solidFill>
                  <a:srgbClr val="010101"/>
                </a:solidFill>
              </a:defRPr>
            </a:lvl1pPr>
            <a:lvl2pPr lvl="1" rtl="0" algn="ctr">
              <a:lnSpc>
                <a:spcPct val="100000"/>
              </a:lnSpc>
              <a:spcBef>
                <a:spcPts val="0"/>
              </a:spcBef>
              <a:spcAft>
                <a:spcPts val="0"/>
              </a:spcAft>
              <a:buClr>
                <a:srgbClr val="010101"/>
              </a:buClr>
              <a:buSzPts val="12000"/>
              <a:buNone/>
              <a:defRPr sz="12000">
                <a:solidFill>
                  <a:srgbClr val="010101"/>
                </a:solidFill>
              </a:defRPr>
            </a:lvl2pPr>
            <a:lvl3pPr lvl="2" rtl="0" algn="ctr">
              <a:lnSpc>
                <a:spcPct val="100000"/>
              </a:lnSpc>
              <a:spcBef>
                <a:spcPts val="0"/>
              </a:spcBef>
              <a:spcAft>
                <a:spcPts val="0"/>
              </a:spcAft>
              <a:buClr>
                <a:srgbClr val="010101"/>
              </a:buClr>
              <a:buSzPts val="12000"/>
              <a:buNone/>
              <a:defRPr sz="12000">
                <a:solidFill>
                  <a:srgbClr val="010101"/>
                </a:solidFill>
              </a:defRPr>
            </a:lvl3pPr>
            <a:lvl4pPr lvl="3" rtl="0" algn="ctr">
              <a:lnSpc>
                <a:spcPct val="100000"/>
              </a:lnSpc>
              <a:spcBef>
                <a:spcPts val="0"/>
              </a:spcBef>
              <a:spcAft>
                <a:spcPts val="0"/>
              </a:spcAft>
              <a:buClr>
                <a:srgbClr val="010101"/>
              </a:buClr>
              <a:buSzPts val="12000"/>
              <a:buNone/>
              <a:defRPr sz="12000">
                <a:solidFill>
                  <a:srgbClr val="010101"/>
                </a:solidFill>
              </a:defRPr>
            </a:lvl4pPr>
            <a:lvl5pPr lvl="4" rtl="0" algn="ctr">
              <a:lnSpc>
                <a:spcPct val="100000"/>
              </a:lnSpc>
              <a:spcBef>
                <a:spcPts val="0"/>
              </a:spcBef>
              <a:spcAft>
                <a:spcPts val="0"/>
              </a:spcAft>
              <a:buClr>
                <a:srgbClr val="010101"/>
              </a:buClr>
              <a:buSzPts val="12000"/>
              <a:buNone/>
              <a:defRPr sz="12000">
                <a:solidFill>
                  <a:srgbClr val="010101"/>
                </a:solidFill>
              </a:defRPr>
            </a:lvl5pPr>
            <a:lvl6pPr lvl="5" rtl="0" algn="ctr">
              <a:lnSpc>
                <a:spcPct val="100000"/>
              </a:lnSpc>
              <a:spcBef>
                <a:spcPts val="0"/>
              </a:spcBef>
              <a:spcAft>
                <a:spcPts val="0"/>
              </a:spcAft>
              <a:buClr>
                <a:srgbClr val="010101"/>
              </a:buClr>
              <a:buSzPts val="12000"/>
              <a:buNone/>
              <a:defRPr sz="12000">
                <a:solidFill>
                  <a:srgbClr val="010101"/>
                </a:solidFill>
              </a:defRPr>
            </a:lvl6pPr>
            <a:lvl7pPr lvl="6" rtl="0" algn="ctr">
              <a:lnSpc>
                <a:spcPct val="100000"/>
              </a:lnSpc>
              <a:spcBef>
                <a:spcPts val="0"/>
              </a:spcBef>
              <a:spcAft>
                <a:spcPts val="0"/>
              </a:spcAft>
              <a:buClr>
                <a:srgbClr val="010101"/>
              </a:buClr>
              <a:buSzPts val="12000"/>
              <a:buNone/>
              <a:defRPr sz="12000">
                <a:solidFill>
                  <a:srgbClr val="010101"/>
                </a:solidFill>
              </a:defRPr>
            </a:lvl7pPr>
            <a:lvl8pPr lvl="7" rtl="0" algn="ctr">
              <a:lnSpc>
                <a:spcPct val="100000"/>
              </a:lnSpc>
              <a:spcBef>
                <a:spcPts val="0"/>
              </a:spcBef>
              <a:spcAft>
                <a:spcPts val="0"/>
              </a:spcAft>
              <a:buClr>
                <a:srgbClr val="010101"/>
              </a:buClr>
              <a:buSzPts val="12000"/>
              <a:buNone/>
              <a:defRPr sz="12000">
                <a:solidFill>
                  <a:srgbClr val="010101"/>
                </a:solidFill>
              </a:defRPr>
            </a:lvl8pPr>
            <a:lvl9pPr lvl="8" rtl="0" algn="ctr">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99" name="Google Shape;99;p19"/>
          <p:cNvSpPr txBox="1"/>
          <p:nvPr>
            <p:ph idx="1" type="subTitle"/>
          </p:nvPr>
        </p:nvSpPr>
        <p:spPr>
          <a:xfrm>
            <a:off x="3399300" y="1400175"/>
            <a:ext cx="6164100" cy="53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A5B7C6"/>
                </a:solidFill>
              </a:defRPr>
            </a:lvl1pPr>
            <a:lvl2pPr lvl="1" rtl="0" algn="ctr">
              <a:spcBef>
                <a:spcPts val="0"/>
              </a:spcBef>
              <a:spcAft>
                <a:spcPts val="0"/>
              </a:spcAft>
              <a:buNone/>
              <a:defRPr sz="1200">
                <a:solidFill>
                  <a:srgbClr val="A5B7C6"/>
                </a:solidFill>
              </a:defRPr>
            </a:lvl2pPr>
            <a:lvl3pPr lvl="2" rtl="0" algn="ctr">
              <a:spcBef>
                <a:spcPts val="0"/>
              </a:spcBef>
              <a:spcAft>
                <a:spcPts val="0"/>
              </a:spcAft>
              <a:buNone/>
              <a:defRPr sz="1200">
                <a:solidFill>
                  <a:srgbClr val="A5B7C6"/>
                </a:solidFill>
              </a:defRPr>
            </a:lvl3pPr>
            <a:lvl4pPr lvl="3" rtl="0" algn="ctr">
              <a:spcBef>
                <a:spcPts val="0"/>
              </a:spcBef>
              <a:spcAft>
                <a:spcPts val="0"/>
              </a:spcAft>
              <a:buNone/>
              <a:defRPr sz="1200">
                <a:solidFill>
                  <a:srgbClr val="A5B7C6"/>
                </a:solidFill>
              </a:defRPr>
            </a:lvl4pPr>
            <a:lvl5pPr lvl="4" rtl="0" algn="ctr">
              <a:spcBef>
                <a:spcPts val="0"/>
              </a:spcBef>
              <a:spcAft>
                <a:spcPts val="0"/>
              </a:spcAft>
              <a:buNone/>
              <a:defRPr sz="1200">
                <a:solidFill>
                  <a:srgbClr val="A5B7C6"/>
                </a:solidFill>
              </a:defRPr>
            </a:lvl5pPr>
            <a:lvl6pPr lvl="5" rtl="0" algn="ctr">
              <a:spcBef>
                <a:spcPts val="0"/>
              </a:spcBef>
              <a:spcAft>
                <a:spcPts val="0"/>
              </a:spcAft>
              <a:buNone/>
              <a:defRPr sz="1200">
                <a:solidFill>
                  <a:srgbClr val="A5B7C6"/>
                </a:solidFill>
              </a:defRPr>
            </a:lvl6pPr>
            <a:lvl7pPr lvl="6" rtl="0" algn="ctr">
              <a:spcBef>
                <a:spcPts val="0"/>
              </a:spcBef>
              <a:spcAft>
                <a:spcPts val="0"/>
              </a:spcAft>
              <a:buNone/>
              <a:defRPr sz="1200">
                <a:solidFill>
                  <a:srgbClr val="A5B7C6"/>
                </a:solidFill>
              </a:defRPr>
            </a:lvl7pPr>
            <a:lvl8pPr lvl="7" rtl="0" algn="ctr">
              <a:spcBef>
                <a:spcPts val="0"/>
              </a:spcBef>
              <a:spcAft>
                <a:spcPts val="0"/>
              </a:spcAft>
              <a:buNone/>
              <a:defRPr sz="1200">
                <a:solidFill>
                  <a:srgbClr val="A5B7C6"/>
                </a:solidFill>
              </a:defRPr>
            </a:lvl8pPr>
            <a:lvl9pPr lvl="8" rtl="0" algn="ctr">
              <a:spcBef>
                <a:spcPts val="0"/>
              </a:spcBef>
              <a:spcAft>
                <a:spcPts val="0"/>
              </a:spcAft>
              <a:buNone/>
              <a:defRPr sz="1200">
                <a:solidFill>
                  <a:srgbClr val="A5B7C6"/>
                </a:solidFill>
              </a:defRPr>
            </a:lvl9pPr>
          </a:lstStyle>
          <a:p/>
        </p:txBody>
      </p:sp>
      <p:sp>
        <p:nvSpPr>
          <p:cNvPr id="100" name="Google Shape;100;p19"/>
          <p:cNvSpPr txBox="1"/>
          <p:nvPr>
            <p:ph hasCustomPrompt="1" idx="2" type="title"/>
          </p:nvPr>
        </p:nvSpPr>
        <p:spPr>
          <a:xfrm>
            <a:off x="3830850" y="1939575"/>
            <a:ext cx="5301000" cy="870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10101"/>
              </a:buClr>
              <a:buSzPts val="4800"/>
              <a:buNone/>
              <a:defRPr sz="4800">
                <a:solidFill>
                  <a:srgbClr val="010101"/>
                </a:solidFill>
              </a:defRPr>
            </a:lvl1pPr>
            <a:lvl2pPr lvl="1" rtl="0" algn="ctr">
              <a:lnSpc>
                <a:spcPct val="100000"/>
              </a:lnSpc>
              <a:spcBef>
                <a:spcPts val="0"/>
              </a:spcBef>
              <a:spcAft>
                <a:spcPts val="0"/>
              </a:spcAft>
              <a:buClr>
                <a:srgbClr val="010101"/>
              </a:buClr>
              <a:buSzPts val="12000"/>
              <a:buNone/>
              <a:defRPr sz="12000">
                <a:solidFill>
                  <a:srgbClr val="010101"/>
                </a:solidFill>
              </a:defRPr>
            </a:lvl2pPr>
            <a:lvl3pPr lvl="2" rtl="0" algn="ctr">
              <a:lnSpc>
                <a:spcPct val="100000"/>
              </a:lnSpc>
              <a:spcBef>
                <a:spcPts val="0"/>
              </a:spcBef>
              <a:spcAft>
                <a:spcPts val="0"/>
              </a:spcAft>
              <a:buClr>
                <a:srgbClr val="010101"/>
              </a:buClr>
              <a:buSzPts val="12000"/>
              <a:buNone/>
              <a:defRPr sz="12000">
                <a:solidFill>
                  <a:srgbClr val="010101"/>
                </a:solidFill>
              </a:defRPr>
            </a:lvl3pPr>
            <a:lvl4pPr lvl="3" rtl="0" algn="ctr">
              <a:lnSpc>
                <a:spcPct val="100000"/>
              </a:lnSpc>
              <a:spcBef>
                <a:spcPts val="0"/>
              </a:spcBef>
              <a:spcAft>
                <a:spcPts val="0"/>
              </a:spcAft>
              <a:buClr>
                <a:srgbClr val="010101"/>
              </a:buClr>
              <a:buSzPts val="12000"/>
              <a:buNone/>
              <a:defRPr sz="12000">
                <a:solidFill>
                  <a:srgbClr val="010101"/>
                </a:solidFill>
              </a:defRPr>
            </a:lvl4pPr>
            <a:lvl5pPr lvl="4" rtl="0" algn="ctr">
              <a:lnSpc>
                <a:spcPct val="100000"/>
              </a:lnSpc>
              <a:spcBef>
                <a:spcPts val="0"/>
              </a:spcBef>
              <a:spcAft>
                <a:spcPts val="0"/>
              </a:spcAft>
              <a:buClr>
                <a:srgbClr val="010101"/>
              </a:buClr>
              <a:buSzPts val="12000"/>
              <a:buNone/>
              <a:defRPr sz="12000">
                <a:solidFill>
                  <a:srgbClr val="010101"/>
                </a:solidFill>
              </a:defRPr>
            </a:lvl5pPr>
            <a:lvl6pPr lvl="5" rtl="0" algn="ctr">
              <a:lnSpc>
                <a:spcPct val="100000"/>
              </a:lnSpc>
              <a:spcBef>
                <a:spcPts val="0"/>
              </a:spcBef>
              <a:spcAft>
                <a:spcPts val="0"/>
              </a:spcAft>
              <a:buClr>
                <a:srgbClr val="010101"/>
              </a:buClr>
              <a:buSzPts val="12000"/>
              <a:buNone/>
              <a:defRPr sz="12000">
                <a:solidFill>
                  <a:srgbClr val="010101"/>
                </a:solidFill>
              </a:defRPr>
            </a:lvl6pPr>
            <a:lvl7pPr lvl="6" rtl="0" algn="ctr">
              <a:lnSpc>
                <a:spcPct val="100000"/>
              </a:lnSpc>
              <a:spcBef>
                <a:spcPts val="0"/>
              </a:spcBef>
              <a:spcAft>
                <a:spcPts val="0"/>
              </a:spcAft>
              <a:buClr>
                <a:srgbClr val="010101"/>
              </a:buClr>
              <a:buSzPts val="12000"/>
              <a:buNone/>
              <a:defRPr sz="12000">
                <a:solidFill>
                  <a:srgbClr val="010101"/>
                </a:solidFill>
              </a:defRPr>
            </a:lvl7pPr>
            <a:lvl8pPr lvl="7" rtl="0" algn="ctr">
              <a:lnSpc>
                <a:spcPct val="100000"/>
              </a:lnSpc>
              <a:spcBef>
                <a:spcPts val="0"/>
              </a:spcBef>
              <a:spcAft>
                <a:spcPts val="0"/>
              </a:spcAft>
              <a:buClr>
                <a:srgbClr val="010101"/>
              </a:buClr>
              <a:buSzPts val="12000"/>
              <a:buNone/>
              <a:defRPr sz="12000">
                <a:solidFill>
                  <a:srgbClr val="010101"/>
                </a:solidFill>
              </a:defRPr>
            </a:lvl8pPr>
            <a:lvl9pPr lvl="8" rtl="0" algn="ctr">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101" name="Google Shape;101;p19"/>
          <p:cNvSpPr txBox="1"/>
          <p:nvPr>
            <p:ph idx="3" type="subTitle"/>
          </p:nvPr>
        </p:nvSpPr>
        <p:spPr>
          <a:xfrm>
            <a:off x="3399300" y="2664525"/>
            <a:ext cx="6164100" cy="53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A5B7C6"/>
                </a:solidFill>
              </a:defRPr>
            </a:lvl1pPr>
            <a:lvl2pPr lvl="1" rtl="0" algn="ctr">
              <a:spcBef>
                <a:spcPts val="0"/>
              </a:spcBef>
              <a:spcAft>
                <a:spcPts val="0"/>
              </a:spcAft>
              <a:buNone/>
              <a:defRPr sz="1200">
                <a:solidFill>
                  <a:srgbClr val="A5B7C6"/>
                </a:solidFill>
              </a:defRPr>
            </a:lvl2pPr>
            <a:lvl3pPr lvl="2" rtl="0" algn="ctr">
              <a:spcBef>
                <a:spcPts val="0"/>
              </a:spcBef>
              <a:spcAft>
                <a:spcPts val="0"/>
              </a:spcAft>
              <a:buNone/>
              <a:defRPr sz="1200">
                <a:solidFill>
                  <a:srgbClr val="A5B7C6"/>
                </a:solidFill>
              </a:defRPr>
            </a:lvl3pPr>
            <a:lvl4pPr lvl="3" rtl="0" algn="ctr">
              <a:spcBef>
                <a:spcPts val="0"/>
              </a:spcBef>
              <a:spcAft>
                <a:spcPts val="0"/>
              </a:spcAft>
              <a:buNone/>
              <a:defRPr sz="1200">
                <a:solidFill>
                  <a:srgbClr val="A5B7C6"/>
                </a:solidFill>
              </a:defRPr>
            </a:lvl4pPr>
            <a:lvl5pPr lvl="4" rtl="0" algn="ctr">
              <a:spcBef>
                <a:spcPts val="0"/>
              </a:spcBef>
              <a:spcAft>
                <a:spcPts val="0"/>
              </a:spcAft>
              <a:buNone/>
              <a:defRPr sz="1200">
                <a:solidFill>
                  <a:srgbClr val="A5B7C6"/>
                </a:solidFill>
              </a:defRPr>
            </a:lvl5pPr>
            <a:lvl6pPr lvl="5" rtl="0" algn="ctr">
              <a:spcBef>
                <a:spcPts val="0"/>
              </a:spcBef>
              <a:spcAft>
                <a:spcPts val="0"/>
              </a:spcAft>
              <a:buNone/>
              <a:defRPr sz="1200">
                <a:solidFill>
                  <a:srgbClr val="A5B7C6"/>
                </a:solidFill>
              </a:defRPr>
            </a:lvl6pPr>
            <a:lvl7pPr lvl="6" rtl="0" algn="ctr">
              <a:spcBef>
                <a:spcPts val="0"/>
              </a:spcBef>
              <a:spcAft>
                <a:spcPts val="0"/>
              </a:spcAft>
              <a:buNone/>
              <a:defRPr sz="1200">
                <a:solidFill>
                  <a:srgbClr val="A5B7C6"/>
                </a:solidFill>
              </a:defRPr>
            </a:lvl7pPr>
            <a:lvl8pPr lvl="7" rtl="0" algn="ctr">
              <a:spcBef>
                <a:spcPts val="0"/>
              </a:spcBef>
              <a:spcAft>
                <a:spcPts val="0"/>
              </a:spcAft>
              <a:buNone/>
              <a:defRPr sz="1200">
                <a:solidFill>
                  <a:srgbClr val="A5B7C6"/>
                </a:solidFill>
              </a:defRPr>
            </a:lvl8pPr>
            <a:lvl9pPr lvl="8" rtl="0" algn="ctr">
              <a:spcBef>
                <a:spcPts val="0"/>
              </a:spcBef>
              <a:spcAft>
                <a:spcPts val="0"/>
              </a:spcAft>
              <a:buNone/>
              <a:defRPr sz="1200">
                <a:solidFill>
                  <a:srgbClr val="A5B7C6"/>
                </a:solidFill>
              </a:defRPr>
            </a:lvl9pPr>
          </a:lstStyle>
          <a:p/>
        </p:txBody>
      </p:sp>
      <p:sp>
        <p:nvSpPr>
          <p:cNvPr id="102" name="Google Shape;102;p19"/>
          <p:cNvSpPr txBox="1"/>
          <p:nvPr>
            <p:ph hasCustomPrompt="1" idx="4" type="title"/>
          </p:nvPr>
        </p:nvSpPr>
        <p:spPr>
          <a:xfrm>
            <a:off x="3830850" y="3203925"/>
            <a:ext cx="5301000" cy="870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10101"/>
              </a:buClr>
              <a:buSzPts val="4800"/>
              <a:buNone/>
              <a:defRPr sz="4800">
                <a:solidFill>
                  <a:srgbClr val="010101"/>
                </a:solidFill>
              </a:defRPr>
            </a:lvl1pPr>
            <a:lvl2pPr lvl="1" rtl="0" algn="ctr">
              <a:lnSpc>
                <a:spcPct val="100000"/>
              </a:lnSpc>
              <a:spcBef>
                <a:spcPts val="0"/>
              </a:spcBef>
              <a:spcAft>
                <a:spcPts val="0"/>
              </a:spcAft>
              <a:buClr>
                <a:srgbClr val="010101"/>
              </a:buClr>
              <a:buSzPts val="12000"/>
              <a:buNone/>
              <a:defRPr sz="12000">
                <a:solidFill>
                  <a:srgbClr val="010101"/>
                </a:solidFill>
              </a:defRPr>
            </a:lvl2pPr>
            <a:lvl3pPr lvl="2" rtl="0" algn="ctr">
              <a:lnSpc>
                <a:spcPct val="100000"/>
              </a:lnSpc>
              <a:spcBef>
                <a:spcPts val="0"/>
              </a:spcBef>
              <a:spcAft>
                <a:spcPts val="0"/>
              </a:spcAft>
              <a:buClr>
                <a:srgbClr val="010101"/>
              </a:buClr>
              <a:buSzPts val="12000"/>
              <a:buNone/>
              <a:defRPr sz="12000">
                <a:solidFill>
                  <a:srgbClr val="010101"/>
                </a:solidFill>
              </a:defRPr>
            </a:lvl3pPr>
            <a:lvl4pPr lvl="3" rtl="0" algn="ctr">
              <a:lnSpc>
                <a:spcPct val="100000"/>
              </a:lnSpc>
              <a:spcBef>
                <a:spcPts val="0"/>
              </a:spcBef>
              <a:spcAft>
                <a:spcPts val="0"/>
              </a:spcAft>
              <a:buClr>
                <a:srgbClr val="010101"/>
              </a:buClr>
              <a:buSzPts val="12000"/>
              <a:buNone/>
              <a:defRPr sz="12000">
                <a:solidFill>
                  <a:srgbClr val="010101"/>
                </a:solidFill>
              </a:defRPr>
            </a:lvl4pPr>
            <a:lvl5pPr lvl="4" rtl="0" algn="ctr">
              <a:lnSpc>
                <a:spcPct val="100000"/>
              </a:lnSpc>
              <a:spcBef>
                <a:spcPts val="0"/>
              </a:spcBef>
              <a:spcAft>
                <a:spcPts val="0"/>
              </a:spcAft>
              <a:buClr>
                <a:srgbClr val="010101"/>
              </a:buClr>
              <a:buSzPts val="12000"/>
              <a:buNone/>
              <a:defRPr sz="12000">
                <a:solidFill>
                  <a:srgbClr val="010101"/>
                </a:solidFill>
              </a:defRPr>
            </a:lvl5pPr>
            <a:lvl6pPr lvl="5" rtl="0" algn="ctr">
              <a:lnSpc>
                <a:spcPct val="100000"/>
              </a:lnSpc>
              <a:spcBef>
                <a:spcPts val="0"/>
              </a:spcBef>
              <a:spcAft>
                <a:spcPts val="0"/>
              </a:spcAft>
              <a:buClr>
                <a:srgbClr val="010101"/>
              </a:buClr>
              <a:buSzPts val="12000"/>
              <a:buNone/>
              <a:defRPr sz="12000">
                <a:solidFill>
                  <a:srgbClr val="010101"/>
                </a:solidFill>
              </a:defRPr>
            </a:lvl6pPr>
            <a:lvl7pPr lvl="6" rtl="0" algn="ctr">
              <a:lnSpc>
                <a:spcPct val="100000"/>
              </a:lnSpc>
              <a:spcBef>
                <a:spcPts val="0"/>
              </a:spcBef>
              <a:spcAft>
                <a:spcPts val="0"/>
              </a:spcAft>
              <a:buClr>
                <a:srgbClr val="010101"/>
              </a:buClr>
              <a:buSzPts val="12000"/>
              <a:buNone/>
              <a:defRPr sz="12000">
                <a:solidFill>
                  <a:srgbClr val="010101"/>
                </a:solidFill>
              </a:defRPr>
            </a:lvl7pPr>
            <a:lvl8pPr lvl="7" rtl="0" algn="ctr">
              <a:lnSpc>
                <a:spcPct val="100000"/>
              </a:lnSpc>
              <a:spcBef>
                <a:spcPts val="0"/>
              </a:spcBef>
              <a:spcAft>
                <a:spcPts val="0"/>
              </a:spcAft>
              <a:buClr>
                <a:srgbClr val="010101"/>
              </a:buClr>
              <a:buSzPts val="12000"/>
              <a:buNone/>
              <a:defRPr sz="12000">
                <a:solidFill>
                  <a:srgbClr val="010101"/>
                </a:solidFill>
              </a:defRPr>
            </a:lvl8pPr>
            <a:lvl9pPr lvl="8" rtl="0" algn="ctr">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103" name="Google Shape;103;p19"/>
          <p:cNvSpPr txBox="1"/>
          <p:nvPr>
            <p:ph idx="5" type="subTitle"/>
          </p:nvPr>
        </p:nvSpPr>
        <p:spPr>
          <a:xfrm>
            <a:off x="3399300" y="3928875"/>
            <a:ext cx="6164100" cy="53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A5B7C6"/>
                </a:solidFill>
              </a:defRPr>
            </a:lvl1pPr>
            <a:lvl2pPr lvl="1" rtl="0" algn="ctr">
              <a:spcBef>
                <a:spcPts val="0"/>
              </a:spcBef>
              <a:spcAft>
                <a:spcPts val="0"/>
              </a:spcAft>
              <a:buNone/>
              <a:defRPr sz="1200">
                <a:solidFill>
                  <a:srgbClr val="A5B7C6"/>
                </a:solidFill>
              </a:defRPr>
            </a:lvl2pPr>
            <a:lvl3pPr lvl="2" rtl="0" algn="ctr">
              <a:spcBef>
                <a:spcPts val="0"/>
              </a:spcBef>
              <a:spcAft>
                <a:spcPts val="0"/>
              </a:spcAft>
              <a:buNone/>
              <a:defRPr sz="1200">
                <a:solidFill>
                  <a:srgbClr val="A5B7C6"/>
                </a:solidFill>
              </a:defRPr>
            </a:lvl3pPr>
            <a:lvl4pPr lvl="3" rtl="0" algn="ctr">
              <a:spcBef>
                <a:spcPts val="0"/>
              </a:spcBef>
              <a:spcAft>
                <a:spcPts val="0"/>
              </a:spcAft>
              <a:buNone/>
              <a:defRPr sz="1200">
                <a:solidFill>
                  <a:srgbClr val="A5B7C6"/>
                </a:solidFill>
              </a:defRPr>
            </a:lvl4pPr>
            <a:lvl5pPr lvl="4" rtl="0" algn="ctr">
              <a:spcBef>
                <a:spcPts val="0"/>
              </a:spcBef>
              <a:spcAft>
                <a:spcPts val="0"/>
              </a:spcAft>
              <a:buNone/>
              <a:defRPr sz="1200">
                <a:solidFill>
                  <a:srgbClr val="A5B7C6"/>
                </a:solidFill>
              </a:defRPr>
            </a:lvl5pPr>
            <a:lvl6pPr lvl="5" rtl="0" algn="ctr">
              <a:spcBef>
                <a:spcPts val="0"/>
              </a:spcBef>
              <a:spcAft>
                <a:spcPts val="0"/>
              </a:spcAft>
              <a:buNone/>
              <a:defRPr sz="1200">
                <a:solidFill>
                  <a:srgbClr val="A5B7C6"/>
                </a:solidFill>
              </a:defRPr>
            </a:lvl6pPr>
            <a:lvl7pPr lvl="6" rtl="0" algn="ctr">
              <a:spcBef>
                <a:spcPts val="0"/>
              </a:spcBef>
              <a:spcAft>
                <a:spcPts val="0"/>
              </a:spcAft>
              <a:buNone/>
              <a:defRPr sz="1200">
                <a:solidFill>
                  <a:srgbClr val="A5B7C6"/>
                </a:solidFill>
              </a:defRPr>
            </a:lvl7pPr>
            <a:lvl8pPr lvl="7" rtl="0" algn="ctr">
              <a:spcBef>
                <a:spcPts val="0"/>
              </a:spcBef>
              <a:spcAft>
                <a:spcPts val="0"/>
              </a:spcAft>
              <a:buNone/>
              <a:defRPr sz="1200">
                <a:solidFill>
                  <a:srgbClr val="A5B7C6"/>
                </a:solidFill>
              </a:defRPr>
            </a:lvl8pPr>
            <a:lvl9pPr lvl="8" rtl="0" algn="ctr">
              <a:spcBef>
                <a:spcPts val="0"/>
              </a:spcBef>
              <a:spcAft>
                <a:spcPts val="0"/>
              </a:spcAft>
              <a:buNone/>
              <a:defRPr sz="1200">
                <a:solidFill>
                  <a:srgbClr val="A5B7C6"/>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 text">
  <p:cSld name="CUSTOM_15">
    <p:spTree>
      <p:nvGrpSpPr>
        <p:cNvPr id="104" name="Shape 104"/>
        <p:cNvGrpSpPr/>
        <p:nvPr/>
      </p:nvGrpSpPr>
      <p:grpSpPr>
        <a:xfrm>
          <a:off x="0" y="0"/>
          <a:ext cx="0" cy="0"/>
          <a:chOff x="0" y="0"/>
          <a:chExt cx="0" cy="0"/>
        </a:xfrm>
      </p:grpSpPr>
      <p:sp>
        <p:nvSpPr>
          <p:cNvPr id="105" name="Google Shape;105;p20"/>
          <p:cNvSpPr txBox="1"/>
          <p:nvPr>
            <p:ph type="title"/>
          </p:nvPr>
        </p:nvSpPr>
        <p:spPr>
          <a:xfrm>
            <a:off x="227550" y="297175"/>
            <a:ext cx="8688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400">
                <a:solidFill>
                  <a:srgbClr val="193441"/>
                </a:solidFill>
              </a:defRPr>
            </a:lvl1pPr>
            <a:lvl2pPr lvl="1" algn="ctr">
              <a:lnSpc>
                <a:spcPct val="100000"/>
              </a:lnSpc>
              <a:spcBef>
                <a:spcPts val="0"/>
              </a:spcBef>
              <a:spcAft>
                <a:spcPts val="0"/>
              </a:spcAft>
              <a:buSzPts val="2800"/>
              <a:buNone/>
              <a:defRPr>
                <a:solidFill>
                  <a:srgbClr val="193441"/>
                </a:solidFill>
              </a:defRPr>
            </a:lvl2pPr>
            <a:lvl3pPr lvl="2" algn="ctr">
              <a:lnSpc>
                <a:spcPct val="100000"/>
              </a:lnSpc>
              <a:spcBef>
                <a:spcPts val="0"/>
              </a:spcBef>
              <a:spcAft>
                <a:spcPts val="0"/>
              </a:spcAft>
              <a:buSzPts val="2800"/>
              <a:buNone/>
              <a:defRPr>
                <a:solidFill>
                  <a:srgbClr val="193441"/>
                </a:solidFill>
              </a:defRPr>
            </a:lvl3pPr>
            <a:lvl4pPr lvl="3" algn="ctr">
              <a:lnSpc>
                <a:spcPct val="100000"/>
              </a:lnSpc>
              <a:spcBef>
                <a:spcPts val="0"/>
              </a:spcBef>
              <a:spcAft>
                <a:spcPts val="0"/>
              </a:spcAft>
              <a:buSzPts val="2800"/>
              <a:buNone/>
              <a:defRPr>
                <a:solidFill>
                  <a:srgbClr val="193441"/>
                </a:solidFill>
              </a:defRPr>
            </a:lvl4pPr>
            <a:lvl5pPr lvl="4" algn="ctr">
              <a:lnSpc>
                <a:spcPct val="100000"/>
              </a:lnSpc>
              <a:spcBef>
                <a:spcPts val="0"/>
              </a:spcBef>
              <a:spcAft>
                <a:spcPts val="0"/>
              </a:spcAft>
              <a:buSzPts val="2800"/>
              <a:buNone/>
              <a:defRPr>
                <a:solidFill>
                  <a:srgbClr val="193441"/>
                </a:solidFill>
              </a:defRPr>
            </a:lvl5pPr>
            <a:lvl6pPr lvl="5" algn="ctr">
              <a:lnSpc>
                <a:spcPct val="100000"/>
              </a:lnSpc>
              <a:spcBef>
                <a:spcPts val="0"/>
              </a:spcBef>
              <a:spcAft>
                <a:spcPts val="0"/>
              </a:spcAft>
              <a:buSzPts val="2800"/>
              <a:buNone/>
              <a:defRPr>
                <a:solidFill>
                  <a:srgbClr val="193441"/>
                </a:solidFill>
              </a:defRPr>
            </a:lvl6pPr>
            <a:lvl7pPr lvl="6" algn="ctr">
              <a:lnSpc>
                <a:spcPct val="100000"/>
              </a:lnSpc>
              <a:spcBef>
                <a:spcPts val="0"/>
              </a:spcBef>
              <a:spcAft>
                <a:spcPts val="0"/>
              </a:spcAft>
              <a:buSzPts val="2800"/>
              <a:buNone/>
              <a:defRPr>
                <a:solidFill>
                  <a:srgbClr val="193441"/>
                </a:solidFill>
              </a:defRPr>
            </a:lvl7pPr>
            <a:lvl8pPr lvl="7" algn="ctr">
              <a:lnSpc>
                <a:spcPct val="100000"/>
              </a:lnSpc>
              <a:spcBef>
                <a:spcPts val="0"/>
              </a:spcBef>
              <a:spcAft>
                <a:spcPts val="0"/>
              </a:spcAft>
              <a:buSzPts val="2800"/>
              <a:buNone/>
              <a:defRPr>
                <a:solidFill>
                  <a:srgbClr val="193441"/>
                </a:solidFill>
              </a:defRPr>
            </a:lvl8pPr>
            <a:lvl9pPr lvl="8" algn="ctr">
              <a:lnSpc>
                <a:spcPct val="100000"/>
              </a:lnSpc>
              <a:spcBef>
                <a:spcPts val="0"/>
              </a:spcBef>
              <a:spcAft>
                <a:spcPts val="0"/>
              </a:spcAft>
              <a:buSzPts val="2800"/>
              <a:buNone/>
              <a:defRPr>
                <a:solidFill>
                  <a:srgbClr val="193441"/>
                </a:solidFill>
              </a:defRPr>
            </a:lvl9pPr>
          </a:lstStyle>
          <a:p/>
        </p:txBody>
      </p:sp>
      <p:sp>
        <p:nvSpPr>
          <p:cNvPr id="106" name="Google Shape;106;p20"/>
          <p:cNvSpPr txBox="1"/>
          <p:nvPr>
            <p:ph idx="1" type="subTitle"/>
          </p:nvPr>
        </p:nvSpPr>
        <p:spPr>
          <a:xfrm>
            <a:off x="5340273" y="1175975"/>
            <a:ext cx="3095100" cy="1471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7" name="Google Shape;107;p20"/>
          <p:cNvSpPr txBox="1"/>
          <p:nvPr>
            <p:ph idx="2" type="subTitle"/>
          </p:nvPr>
        </p:nvSpPr>
        <p:spPr>
          <a:xfrm>
            <a:off x="5340273" y="3191751"/>
            <a:ext cx="3095100" cy="1471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type="tx">
  <p:cSld name="TITLE_AND_BODY">
    <p:bg>
      <p:bgPr>
        <a:solidFill>
          <a:srgbClr val="19344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95300" y="1710575"/>
            <a:ext cx="7553400" cy="212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15" name="Google Shape;15;p3"/>
          <p:cNvSpPr/>
          <p:nvPr/>
        </p:nvSpPr>
        <p:spPr>
          <a:xfrm>
            <a:off x="4062450" y="691475"/>
            <a:ext cx="1019100" cy="1019100"/>
          </a:xfrm>
          <a:prstGeom prst="flowChartConnector">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idx="1" type="subTitle"/>
          </p:nvPr>
        </p:nvSpPr>
        <p:spPr>
          <a:xfrm>
            <a:off x="825150" y="4084163"/>
            <a:ext cx="7493700" cy="54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A5B7C6"/>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slide">
  <p:cSld name="CUSTOM_5">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489475" y="1571650"/>
            <a:ext cx="2082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110" name="Google Shape;110;p21"/>
          <p:cNvSpPr txBox="1"/>
          <p:nvPr>
            <p:ph idx="2" type="subTitle"/>
          </p:nvPr>
        </p:nvSpPr>
        <p:spPr>
          <a:xfrm>
            <a:off x="489475" y="3634900"/>
            <a:ext cx="2082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111" name="Google Shape;111;p21"/>
          <p:cNvSpPr txBox="1"/>
          <p:nvPr>
            <p:ph idx="3" type="subTitle"/>
          </p:nvPr>
        </p:nvSpPr>
        <p:spPr>
          <a:xfrm>
            <a:off x="2879225" y="1571650"/>
            <a:ext cx="2082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112" name="Google Shape;112;p21"/>
          <p:cNvSpPr txBox="1"/>
          <p:nvPr>
            <p:ph idx="4" type="subTitle"/>
          </p:nvPr>
        </p:nvSpPr>
        <p:spPr>
          <a:xfrm>
            <a:off x="2879225" y="3634900"/>
            <a:ext cx="2082300" cy="84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0"/>
              </a:spcBef>
              <a:spcAft>
                <a:spcPts val="0"/>
              </a:spcAft>
              <a:buNone/>
              <a:defRPr sz="1200"/>
            </a:lvl2pPr>
            <a:lvl3pPr lvl="2" rtl="0" algn="ctr">
              <a:spcBef>
                <a:spcPts val="0"/>
              </a:spcBef>
              <a:spcAft>
                <a:spcPts val="0"/>
              </a:spcAft>
              <a:buNone/>
              <a:defRPr sz="1200"/>
            </a:lvl3pPr>
            <a:lvl4pPr lvl="3" rtl="0" algn="ctr">
              <a:spcBef>
                <a:spcPts val="0"/>
              </a:spcBef>
              <a:spcAft>
                <a:spcPts val="0"/>
              </a:spcAft>
              <a:buNone/>
              <a:defRPr sz="1200"/>
            </a:lvl4pPr>
            <a:lvl5pPr lvl="4" rtl="0" algn="ctr">
              <a:spcBef>
                <a:spcPts val="0"/>
              </a:spcBef>
              <a:spcAft>
                <a:spcPts val="0"/>
              </a:spcAft>
              <a:buNone/>
              <a:defRPr sz="1200"/>
            </a:lvl5pPr>
            <a:lvl6pPr lvl="5" rtl="0" algn="ctr">
              <a:spcBef>
                <a:spcPts val="0"/>
              </a:spcBef>
              <a:spcAft>
                <a:spcPts val="0"/>
              </a:spcAft>
              <a:buNone/>
              <a:defRPr sz="1200"/>
            </a:lvl6pPr>
            <a:lvl7pPr lvl="6" rtl="0" algn="ctr">
              <a:spcBef>
                <a:spcPts val="0"/>
              </a:spcBef>
              <a:spcAft>
                <a:spcPts val="0"/>
              </a:spcAft>
              <a:buNone/>
              <a:defRPr sz="1200"/>
            </a:lvl7pPr>
            <a:lvl8pPr lvl="7" rtl="0" algn="ctr">
              <a:spcBef>
                <a:spcPts val="0"/>
              </a:spcBef>
              <a:spcAft>
                <a:spcPts val="0"/>
              </a:spcAft>
              <a:buNone/>
              <a:defRPr sz="1200"/>
            </a:lvl8pPr>
            <a:lvl9pPr lvl="8" rtl="0" algn="ctr">
              <a:spcBef>
                <a:spcPts val="0"/>
              </a:spcBef>
              <a:spcAft>
                <a:spcPts val="0"/>
              </a:spcAft>
              <a:buNone/>
              <a:defRPr sz="1200"/>
            </a:lvl9pPr>
          </a:lstStyle>
          <a:p/>
        </p:txBody>
      </p:sp>
      <p:sp>
        <p:nvSpPr>
          <p:cNvPr id="113" name="Google Shape;113;p21"/>
          <p:cNvSpPr txBox="1"/>
          <p:nvPr>
            <p:ph idx="5" type="subTitle"/>
          </p:nvPr>
        </p:nvSpPr>
        <p:spPr>
          <a:xfrm>
            <a:off x="182025" y="1273000"/>
            <a:ext cx="26973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A5B7C6"/>
                </a:solidFill>
              </a:defRPr>
            </a:lvl1pPr>
            <a:lvl2pPr lvl="1" rtl="0" algn="ctr">
              <a:spcBef>
                <a:spcPts val="0"/>
              </a:spcBef>
              <a:spcAft>
                <a:spcPts val="0"/>
              </a:spcAft>
              <a:buNone/>
              <a:defRPr b="1">
                <a:solidFill>
                  <a:srgbClr val="A5B7C6"/>
                </a:solidFill>
              </a:defRPr>
            </a:lvl2pPr>
            <a:lvl3pPr lvl="2" rtl="0" algn="ctr">
              <a:spcBef>
                <a:spcPts val="0"/>
              </a:spcBef>
              <a:spcAft>
                <a:spcPts val="0"/>
              </a:spcAft>
              <a:buNone/>
              <a:defRPr b="1">
                <a:solidFill>
                  <a:srgbClr val="A5B7C6"/>
                </a:solidFill>
              </a:defRPr>
            </a:lvl3pPr>
            <a:lvl4pPr lvl="3" rtl="0" algn="ctr">
              <a:spcBef>
                <a:spcPts val="0"/>
              </a:spcBef>
              <a:spcAft>
                <a:spcPts val="0"/>
              </a:spcAft>
              <a:buNone/>
              <a:defRPr b="1">
                <a:solidFill>
                  <a:srgbClr val="A5B7C6"/>
                </a:solidFill>
              </a:defRPr>
            </a:lvl4pPr>
            <a:lvl5pPr lvl="4" rtl="0" algn="ctr">
              <a:spcBef>
                <a:spcPts val="0"/>
              </a:spcBef>
              <a:spcAft>
                <a:spcPts val="0"/>
              </a:spcAft>
              <a:buNone/>
              <a:defRPr b="1">
                <a:solidFill>
                  <a:srgbClr val="A5B7C6"/>
                </a:solidFill>
              </a:defRPr>
            </a:lvl5pPr>
            <a:lvl6pPr lvl="5" rtl="0" algn="ctr">
              <a:spcBef>
                <a:spcPts val="0"/>
              </a:spcBef>
              <a:spcAft>
                <a:spcPts val="0"/>
              </a:spcAft>
              <a:buNone/>
              <a:defRPr b="1">
                <a:solidFill>
                  <a:srgbClr val="A5B7C6"/>
                </a:solidFill>
              </a:defRPr>
            </a:lvl6pPr>
            <a:lvl7pPr lvl="6" rtl="0" algn="ctr">
              <a:spcBef>
                <a:spcPts val="0"/>
              </a:spcBef>
              <a:spcAft>
                <a:spcPts val="0"/>
              </a:spcAft>
              <a:buNone/>
              <a:defRPr b="1">
                <a:solidFill>
                  <a:srgbClr val="A5B7C6"/>
                </a:solidFill>
              </a:defRPr>
            </a:lvl7pPr>
            <a:lvl8pPr lvl="7" rtl="0" algn="ctr">
              <a:spcBef>
                <a:spcPts val="0"/>
              </a:spcBef>
              <a:spcAft>
                <a:spcPts val="0"/>
              </a:spcAft>
              <a:buNone/>
              <a:defRPr b="1">
                <a:solidFill>
                  <a:srgbClr val="A5B7C6"/>
                </a:solidFill>
              </a:defRPr>
            </a:lvl8pPr>
            <a:lvl9pPr lvl="8" rtl="0" algn="ctr">
              <a:spcBef>
                <a:spcPts val="0"/>
              </a:spcBef>
              <a:spcAft>
                <a:spcPts val="0"/>
              </a:spcAft>
              <a:buNone/>
              <a:defRPr b="1">
                <a:solidFill>
                  <a:srgbClr val="A5B7C6"/>
                </a:solidFill>
              </a:defRPr>
            </a:lvl9pPr>
          </a:lstStyle>
          <a:p/>
        </p:txBody>
      </p:sp>
      <p:sp>
        <p:nvSpPr>
          <p:cNvPr id="114" name="Google Shape;114;p21"/>
          <p:cNvSpPr txBox="1"/>
          <p:nvPr>
            <p:ph idx="6" type="subTitle"/>
          </p:nvPr>
        </p:nvSpPr>
        <p:spPr>
          <a:xfrm>
            <a:off x="182025" y="3336025"/>
            <a:ext cx="26973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A5B7C6"/>
                </a:solidFill>
              </a:defRPr>
            </a:lvl1pPr>
            <a:lvl2pPr lvl="1" rtl="0" algn="ctr">
              <a:spcBef>
                <a:spcPts val="0"/>
              </a:spcBef>
              <a:spcAft>
                <a:spcPts val="0"/>
              </a:spcAft>
              <a:buNone/>
              <a:defRPr b="1">
                <a:solidFill>
                  <a:srgbClr val="A5B7C6"/>
                </a:solidFill>
              </a:defRPr>
            </a:lvl2pPr>
            <a:lvl3pPr lvl="2" rtl="0" algn="ctr">
              <a:spcBef>
                <a:spcPts val="0"/>
              </a:spcBef>
              <a:spcAft>
                <a:spcPts val="0"/>
              </a:spcAft>
              <a:buNone/>
              <a:defRPr b="1">
                <a:solidFill>
                  <a:srgbClr val="A5B7C6"/>
                </a:solidFill>
              </a:defRPr>
            </a:lvl3pPr>
            <a:lvl4pPr lvl="3" rtl="0" algn="ctr">
              <a:spcBef>
                <a:spcPts val="0"/>
              </a:spcBef>
              <a:spcAft>
                <a:spcPts val="0"/>
              </a:spcAft>
              <a:buNone/>
              <a:defRPr b="1">
                <a:solidFill>
                  <a:srgbClr val="A5B7C6"/>
                </a:solidFill>
              </a:defRPr>
            </a:lvl4pPr>
            <a:lvl5pPr lvl="4" rtl="0" algn="ctr">
              <a:spcBef>
                <a:spcPts val="0"/>
              </a:spcBef>
              <a:spcAft>
                <a:spcPts val="0"/>
              </a:spcAft>
              <a:buNone/>
              <a:defRPr b="1">
                <a:solidFill>
                  <a:srgbClr val="A5B7C6"/>
                </a:solidFill>
              </a:defRPr>
            </a:lvl5pPr>
            <a:lvl6pPr lvl="5" rtl="0" algn="ctr">
              <a:spcBef>
                <a:spcPts val="0"/>
              </a:spcBef>
              <a:spcAft>
                <a:spcPts val="0"/>
              </a:spcAft>
              <a:buNone/>
              <a:defRPr b="1">
                <a:solidFill>
                  <a:srgbClr val="A5B7C6"/>
                </a:solidFill>
              </a:defRPr>
            </a:lvl6pPr>
            <a:lvl7pPr lvl="6" rtl="0" algn="ctr">
              <a:spcBef>
                <a:spcPts val="0"/>
              </a:spcBef>
              <a:spcAft>
                <a:spcPts val="0"/>
              </a:spcAft>
              <a:buNone/>
              <a:defRPr b="1">
                <a:solidFill>
                  <a:srgbClr val="A5B7C6"/>
                </a:solidFill>
              </a:defRPr>
            </a:lvl7pPr>
            <a:lvl8pPr lvl="7" rtl="0" algn="ctr">
              <a:spcBef>
                <a:spcPts val="0"/>
              </a:spcBef>
              <a:spcAft>
                <a:spcPts val="0"/>
              </a:spcAft>
              <a:buNone/>
              <a:defRPr b="1">
                <a:solidFill>
                  <a:srgbClr val="A5B7C6"/>
                </a:solidFill>
              </a:defRPr>
            </a:lvl8pPr>
            <a:lvl9pPr lvl="8" rtl="0" algn="ctr">
              <a:spcBef>
                <a:spcPts val="0"/>
              </a:spcBef>
              <a:spcAft>
                <a:spcPts val="0"/>
              </a:spcAft>
              <a:buNone/>
              <a:defRPr b="1">
                <a:solidFill>
                  <a:srgbClr val="A5B7C6"/>
                </a:solidFill>
              </a:defRPr>
            </a:lvl9pPr>
          </a:lstStyle>
          <a:p/>
        </p:txBody>
      </p:sp>
      <p:sp>
        <p:nvSpPr>
          <p:cNvPr id="115" name="Google Shape;115;p21"/>
          <p:cNvSpPr txBox="1"/>
          <p:nvPr>
            <p:ph idx="7" type="subTitle"/>
          </p:nvPr>
        </p:nvSpPr>
        <p:spPr>
          <a:xfrm>
            <a:off x="2571725" y="1273000"/>
            <a:ext cx="26973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A5B7C6"/>
                </a:solidFill>
              </a:defRPr>
            </a:lvl1pPr>
            <a:lvl2pPr lvl="1" rtl="0" algn="ctr">
              <a:spcBef>
                <a:spcPts val="0"/>
              </a:spcBef>
              <a:spcAft>
                <a:spcPts val="0"/>
              </a:spcAft>
              <a:buNone/>
              <a:defRPr b="1">
                <a:solidFill>
                  <a:srgbClr val="A5B7C6"/>
                </a:solidFill>
              </a:defRPr>
            </a:lvl2pPr>
            <a:lvl3pPr lvl="2" rtl="0" algn="ctr">
              <a:spcBef>
                <a:spcPts val="0"/>
              </a:spcBef>
              <a:spcAft>
                <a:spcPts val="0"/>
              </a:spcAft>
              <a:buNone/>
              <a:defRPr b="1">
                <a:solidFill>
                  <a:srgbClr val="A5B7C6"/>
                </a:solidFill>
              </a:defRPr>
            </a:lvl3pPr>
            <a:lvl4pPr lvl="3" rtl="0" algn="ctr">
              <a:spcBef>
                <a:spcPts val="0"/>
              </a:spcBef>
              <a:spcAft>
                <a:spcPts val="0"/>
              </a:spcAft>
              <a:buNone/>
              <a:defRPr b="1">
                <a:solidFill>
                  <a:srgbClr val="A5B7C6"/>
                </a:solidFill>
              </a:defRPr>
            </a:lvl4pPr>
            <a:lvl5pPr lvl="4" rtl="0" algn="ctr">
              <a:spcBef>
                <a:spcPts val="0"/>
              </a:spcBef>
              <a:spcAft>
                <a:spcPts val="0"/>
              </a:spcAft>
              <a:buNone/>
              <a:defRPr b="1">
                <a:solidFill>
                  <a:srgbClr val="A5B7C6"/>
                </a:solidFill>
              </a:defRPr>
            </a:lvl5pPr>
            <a:lvl6pPr lvl="5" rtl="0" algn="ctr">
              <a:spcBef>
                <a:spcPts val="0"/>
              </a:spcBef>
              <a:spcAft>
                <a:spcPts val="0"/>
              </a:spcAft>
              <a:buNone/>
              <a:defRPr b="1">
                <a:solidFill>
                  <a:srgbClr val="A5B7C6"/>
                </a:solidFill>
              </a:defRPr>
            </a:lvl6pPr>
            <a:lvl7pPr lvl="6" rtl="0" algn="ctr">
              <a:spcBef>
                <a:spcPts val="0"/>
              </a:spcBef>
              <a:spcAft>
                <a:spcPts val="0"/>
              </a:spcAft>
              <a:buNone/>
              <a:defRPr b="1">
                <a:solidFill>
                  <a:srgbClr val="A5B7C6"/>
                </a:solidFill>
              </a:defRPr>
            </a:lvl7pPr>
            <a:lvl8pPr lvl="7" rtl="0" algn="ctr">
              <a:spcBef>
                <a:spcPts val="0"/>
              </a:spcBef>
              <a:spcAft>
                <a:spcPts val="0"/>
              </a:spcAft>
              <a:buNone/>
              <a:defRPr b="1">
                <a:solidFill>
                  <a:srgbClr val="A5B7C6"/>
                </a:solidFill>
              </a:defRPr>
            </a:lvl8pPr>
            <a:lvl9pPr lvl="8" rtl="0" algn="ctr">
              <a:spcBef>
                <a:spcPts val="0"/>
              </a:spcBef>
              <a:spcAft>
                <a:spcPts val="0"/>
              </a:spcAft>
              <a:buNone/>
              <a:defRPr b="1">
                <a:solidFill>
                  <a:srgbClr val="A5B7C6"/>
                </a:solidFill>
              </a:defRPr>
            </a:lvl9pPr>
          </a:lstStyle>
          <a:p/>
        </p:txBody>
      </p:sp>
      <p:sp>
        <p:nvSpPr>
          <p:cNvPr id="116" name="Google Shape;116;p21"/>
          <p:cNvSpPr txBox="1"/>
          <p:nvPr>
            <p:ph idx="8" type="subTitle"/>
          </p:nvPr>
        </p:nvSpPr>
        <p:spPr>
          <a:xfrm>
            <a:off x="2571725" y="3336025"/>
            <a:ext cx="2697300" cy="4374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A5B7C6"/>
                </a:solidFill>
              </a:defRPr>
            </a:lvl1pPr>
            <a:lvl2pPr lvl="1" rtl="0" algn="ctr">
              <a:spcBef>
                <a:spcPts val="0"/>
              </a:spcBef>
              <a:spcAft>
                <a:spcPts val="0"/>
              </a:spcAft>
              <a:buNone/>
              <a:defRPr b="1">
                <a:solidFill>
                  <a:srgbClr val="A5B7C6"/>
                </a:solidFill>
              </a:defRPr>
            </a:lvl2pPr>
            <a:lvl3pPr lvl="2" rtl="0" algn="ctr">
              <a:spcBef>
                <a:spcPts val="0"/>
              </a:spcBef>
              <a:spcAft>
                <a:spcPts val="0"/>
              </a:spcAft>
              <a:buNone/>
              <a:defRPr b="1">
                <a:solidFill>
                  <a:srgbClr val="A5B7C6"/>
                </a:solidFill>
              </a:defRPr>
            </a:lvl3pPr>
            <a:lvl4pPr lvl="3" rtl="0" algn="ctr">
              <a:spcBef>
                <a:spcPts val="0"/>
              </a:spcBef>
              <a:spcAft>
                <a:spcPts val="0"/>
              </a:spcAft>
              <a:buNone/>
              <a:defRPr b="1">
                <a:solidFill>
                  <a:srgbClr val="A5B7C6"/>
                </a:solidFill>
              </a:defRPr>
            </a:lvl4pPr>
            <a:lvl5pPr lvl="4" rtl="0" algn="ctr">
              <a:spcBef>
                <a:spcPts val="0"/>
              </a:spcBef>
              <a:spcAft>
                <a:spcPts val="0"/>
              </a:spcAft>
              <a:buNone/>
              <a:defRPr b="1">
                <a:solidFill>
                  <a:srgbClr val="A5B7C6"/>
                </a:solidFill>
              </a:defRPr>
            </a:lvl5pPr>
            <a:lvl6pPr lvl="5" rtl="0" algn="ctr">
              <a:spcBef>
                <a:spcPts val="0"/>
              </a:spcBef>
              <a:spcAft>
                <a:spcPts val="0"/>
              </a:spcAft>
              <a:buNone/>
              <a:defRPr b="1">
                <a:solidFill>
                  <a:srgbClr val="A5B7C6"/>
                </a:solidFill>
              </a:defRPr>
            </a:lvl6pPr>
            <a:lvl7pPr lvl="6" rtl="0" algn="ctr">
              <a:spcBef>
                <a:spcPts val="0"/>
              </a:spcBef>
              <a:spcAft>
                <a:spcPts val="0"/>
              </a:spcAft>
              <a:buNone/>
              <a:defRPr b="1">
                <a:solidFill>
                  <a:srgbClr val="A5B7C6"/>
                </a:solidFill>
              </a:defRPr>
            </a:lvl7pPr>
            <a:lvl8pPr lvl="7" rtl="0" algn="ctr">
              <a:spcBef>
                <a:spcPts val="0"/>
              </a:spcBef>
              <a:spcAft>
                <a:spcPts val="0"/>
              </a:spcAft>
              <a:buNone/>
              <a:defRPr b="1">
                <a:solidFill>
                  <a:srgbClr val="A5B7C6"/>
                </a:solidFill>
              </a:defRPr>
            </a:lvl8pPr>
            <a:lvl9pPr lvl="8" rtl="0" algn="ctr">
              <a:spcBef>
                <a:spcPts val="0"/>
              </a:spcBef>
              <a:spcAft>
                <a:spcPts val="0"/>
              </a:spcAft>
              <a:buNone/>
              <a:defRPr b="1">
                <a:solidFill>
                  <a:srgbClr val="A5B7C6"/>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mages &amp; two column">
  <p:cSld name="CUSTOM_13">
    <p:spTree>
      <p:nvGrpSpPr>
        <p:cNvPr id="117" name="Shape 117"/>
        <p:cNvGrpSpPr/>
        <p:nvPr/>
      </p:nvGrpSpPr>
      <p:grpSpPr>
        <a:xfrm>
          <a:off x="0" y="0"/>
          <a:ext cx="0" cy="0"/>
          <a:chOff x="0" y="0"/>
          <a:chExt cx="0" cy="0"/>
        </a:xfrm>
      </p:grpSpPr>
      <p:sp>
        <p:nvSpPr>
          <p:cNvPr id="118" name="Google Shape;118;p22"/>
          <p:cNvSpPr txBox="1"/>
          <p:nvPr>
            <p:ph type="title"/>
          </p:nvPr>
        </p:nvSpPr>
        <p:spPr>
          <a:xfrm>
            <a:off x="377250" y="2734400"/>
            <a:ext cx="38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000">
                <a:solidFill>
                  <a:srgbClr val="193441"/>
                </a:solidFill>
              </a:defRPr>
            </a:lvl1pPr>
            <a:lvl2pPr lvl="1" algn="ctr">
              <a:lnSpc>
                <a:spcPct val="100000"/>
              </a:lnSpc>
              <a:spcBef>
                <a:spcPts val="0"/>
              </a:spcBef>
              <a:spcAft>
                <a:spcPts val="0"/>
              </a:spcAft>
              <a:buSzPts val="2800"/>
              <a:buNone/>
              <a:defRPr sz="2000">
                <a:solidFill>
                  <a:srgbClr val="193441"/>
                </a:solidFill>
              </a:defRPr>
            </a:lvl2pPr>
            <a:lvl3pPr lvl="2" algn="ctr">
              <a:lnSpc>
                <a:spcPct val="100000"/>
              </a:lnSpc>
              <a:spcBef>
                <a:spcPts val="0"/>
              </a:spcBef>
              <a:spcAft>
                <a:spcPts val="0"/>
              </a:spcAft>
              <a:buSzPts val="2800"/>
              <a:buNone/>
              <a:defRPr sz="2000">
                <a:solidFill>
                  <a:srgbClr val="193441"/>
                </a:solidFill>
              </a:defRPr>
            </a:lvl3pPr>
            <a:lvl4pPr lvl="3" algn="ctr">
              <a:lnSpc>
                <a:spcPct val="100000"/>
              </a:lnSpc>
              <a:spcBef>
                <a:spcPts val="0"/>
              </a:spcBef>
              <a:spcAft>
                <a:spcPts val="0"/>
              </a:spcAft>
              <a:buSzPts val="2800"/>
              <a:buNone/>
              <a:defRPr sz="2000">
                <a:solidFill>
                  <a:srgbClr val="193441"/>
                </a:solidFill>
              </a:defRPr>
            </a:lvl4pPr>
            <a:lvl5pPr lvl="4" algn="ctr">
              <a:lnSpc>
                <a:spcPct val="100000"/>
              </a:lnSpc>
              <a:spcBef>
                <a:spcPts val="0"/>
              </a:spcBef>
              <a:spcAft>
                <a:spcPts val="0"/>
              </a:spcAft>
              <a:buSzPts val="2800"/>
              <a:buNone/>
              <a:defRPr sz="2000">
                <a:solidFill>
                  <a:srgbClr val="193441"/>
                </a:solidFill>
              </a:defRPr>
            </a:lvl5pPr>
            <a:lvl6pPr lvl="5" algn="ctr">
              <a:lnSpc>
                <a:spcPct val="100000"/>
              </a:lnSpc>
              <a:spcBef>
                <a:spcPts val="0"/>
              </a:spcBef>
              <a:spcAft>
                <a:spcPts val="0"/>
              </a:spcAft>
              <a:buSzPts val="2800"/>
              <a:buNone/>
              <a:defRPr sz="2000">
                <a:solidFill>
                  <a:srgbClr val="193441"/>
                </a:solidFill>
              </a:defRPr>
            </a:lvl6pPr>
            <a:lvl7pPr lvl="6" algn="ctr">
              <a:lnSpc>
                <a:spcPct val="100000"/>
              </a:lnSpc>
              <a:spcBef>
                <a:spcPts val="0"/>
              </a:spcBef>
              <a:spcAft>
                <a:spcPts val="0"/>
              </a:spcAft>
              <a:buSzPts val="2800"/>
              <a:buNone/>
              <a:defRPr sz="2000">
                <a:solidFill>
                  <a:srgbClr val="193441"/>
                </a:solidFill>
              </a:defRPr>
            </a:lvl7pPr>
            <a:lvl8pPr lvl="7" algn="ctr">
              <a:lnSpc>
                <a:spcPct val="100000"/>
              </a:lnSpc>
              <a:spcBef>
                <a:spcPts val="0"/>
              </a:spcBef>
              <a:spcAft>
                <a:spcPts val="0"/>
              </a:spcAft>
              <a:buSzPts val="2800"/>
              <a:buNone/>
              <a:defRPr sz="2000">
                <a:solidFill>
                  <a:srgbClr val="193441"/>
                </a:solidFill>
              </a:defRPr>
            </a:lvl8pPr>
            <a:lvl9pPr lvl="8" algn="ctr">
              <a:lnSpc>
                <a:spcPct val="100000"/>
              </a:lnSpc>
              <a:spcBef>
                <a:spcPts val="0"/>
              </a:spcBef>
              <a:spcAft>
                <a:spcPts val="0"/>
              </a:spcAft>
              <a:buSzPts val="2800"/>
              <a:buNone/>
              <a:defRPr sz="2000">
                <a:solidFill>
                  <a:srgbClr val="193441"/>
                </a:solidFill>
              </a:defRPr>
            </a:lvl9pPr>
          </a:lstStyle>
          <a:p/>
        </p:txBody>
      </p:sp>
      <p:sp>
        <p:nvSpPr>
          <p:cNvPr id="119" name="Google Shape;119;p22"/>
          <p:cNvSpPr txBox="1"/>
          <p:nvPr>
            <p:ph idx="2" type="title"/>
          </p:nvPr>
        </p:nvSpPr>
        <p:spPr>
          <a:xfrm>
            <a:off x="4949250" y="2734400"/>
            <a:ext cx="38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000">
                <a:solidFill>
                  <a:srgbClr val="193441"/>
                </a:solidFill>
              </a:defRPr>
            </a:lvl1pPr>
            <a:lvl2pPr lvl="1" algn="ctr">
              <a:lnSpc>
                <a:spcPct val="100000"/>
              </a:lnSpc>
              <a:spcBef>
                <a:spcPts val="0"/>
              </a:spcBef>
              <a:spcAft>
                <a:spcPts val="0"/>
              </a:spcAft>
              <a:buSzPts val="2800"/>
              <a:buNone/>
              <a:defRPr sz="2000">
                <a:solidFill>
                  <a:srgbClr val="193441"/>
                </a:solidFill>
              </a:defRPr>
            </a:lvl2pPr>
            <a:lvl3pPr lvl="2" algn="ctr">
              <a:lnSpc>
                <a:spcPct val="100000"/>
              </a:lnSpc>
              <a:spcBef>
                <a:spcPts val="0"/>
              </a:spcBef>
              <a:spcAft>
                <a:spcPts val="0"/>
              </a:spcAft>
              <a:buSzPts val="2800"/>
              <a:buNone/>
              <a:defRPr sz="2000">
                <a:solidFill>
                  <a:srgbClr val="193441"/>
                </a:solidFill>
              </a:defRPr>
            </a:lvl3pPr>
            <a:lvl4pPr lvl="3" algn="ctr">
              <a:lnSpc>
                <a:spcPct val="100000"/>
              </a:lnSpc>
              <a:spcBef>
                <a:spcPts val="0"/>
              </a:spcBef>
              <a:spcAft>
                <a:spcPts val="0"/>
              </a:spcAft>
              <a:buSzPts val="2800"/>
              <a:buNone/>
              <a:defRPr sz="2000">
                <a:solidFill>
                  <a:srgbClr val="193441"/>
                </a:solidFill>
              </a:defRPr>
            </a:lvl4pPr>
            <a:lvl5pPr lvl="4" algn="ctr">
              <a:lnSpc>
                <a:spcPct val="100000"/>
              </a:lnSpc>
              <a:spcBef>
                <a:spcPts val="0"/>
              </a:spcBef>
              <a:spcAft>
                <a:spcPts val="0"/>
              </a:spcAft>
              <a:buSzPts val="2800"/>
              <a:buNone/>
              <a:defRPr sz="2000">
                <a:solidFill>
                  <a:srgbClr val="193441"/>
                </a:solidFill>
              </a:defRPr>
            </a:lvl5pPr>
            <a:lvl6pPr lvl="5" algn="ctr">
              <a:lnSpc>
                <a:spcPct val="100000"/>
              </a:lnSpc>
              <a:spcBef>
                <a:spcPts val="0"/>
              </a:spcBef>
              <a:spcAft>
                <a:spcPts val="0"/>
              </a:spcAft>
              <a:buSzPts val="2800"/>
              <a:buNone/>
              <a:defRPr sz="2000">
                <a:solidFill>
                  <a:srgbClr val="193441"/>
                </a:solidFill>
              </a:defRPr>
            </a:lvl6pPr>
            <a:lvl7pPr lvl="6" algn="ctr">
              <a:lnSpc>
                <a:spcPct val="100000"/>
              </a:lnSpc>
              <a:spcBef>
                <a:spcPts val="0"/>
              </a:spcBef>
              <a:spcAft>
                <a:spcPts val="0"/>
              </a:spcAft>
              <a:buSzPts val="2800"/>
              <a:buNone/>
              <a:defRPr sz="2000">
                <a:solidFill>
                  <a:srgbClr val="193441"/>
                </a:solidFill>
              </a:defRPr>
            </a:lvl7pPr>
            <a:lvl8pPr lvl="7" algn="ctr">
              <a:lnSpc>
                <a:spcPct val="100000"/>
              </a:lnSpc>
              <a:spcBef>
                <a:spcPts val="0"/>
              </a:spcBef>
              <a:spcAft>
                <a:spcPts val="0"/>
              </a:spcAft>
              <a:buSzPts val="2800"/>
              <a:buNone/>
              <a:defRPr sz="2000">
                <a:solidFill>
                  <a:srgbClr val="193441"/>
                </a:solidFill>
              </a:defRPr>
            </a:lvl8pPr>
            <a:lvl9pPr lvl="8" algn="ctr">
              <a:lnSpc>
                <a:spcPct val="100000"/>
              </a:lnSpc>
              <a:spcBef>
                <a:spcPts val="0"/>
              </a:spcBef>
              <a:spcAft>
                <a:spcPts val="0"/>
              </a:spcAft>
              <a:buSzPts val="2800"/>
              <a:buNone/>
              <a:defRPr sz="2000">
                <a:solidFill>
                  <a:srgbClr val="193441"/>
                </a:solidFill>
              </a:defRPr>
            </a:lvl9pPr>
          </a:lstStyle>
          <a:p/>
        </p:txBody>
      </p:sp>
      <p:sp>
        <p:nvSpPr>
          <p:cNvPr id="120" name="Google Shape;120;p22"/>
          <p:cNvSpPr txBox="1"/>
          <p:nvPr>
            <p:ph idx="3" type="title"/>
          </p:nvPr>
        </p:nvSpPr>
        <p:spPr>
          <a:xfrm>
            <a:off x="674850" y="3463275"/>
            <a:ext cx="3222300" cy="1164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gn="ctr">
              <a:lnSpc>
                <a:spcPct val="100000"/>
              </a:lnSpc>
              <a:spcBef>
                <a:spcPts val="0"/>
              </a:spcBef>
              <a:spcAft>
                <a:spcPts val="0"/>
              </a:spcAft>
              <a:buSzPts val="1400"/>
              <a:buNone/>
              <a:defRPr sz="1400">
                <a:solidFill>
                  <a:srgbClr val="3E606F"/>
                </a:solidFill>
              </a:defRPr>
            </a:lvl2pPr>
            <a:lvl3pPr lvl="2" rtl="0" algn="ctr">
              <a:lnSpc>
                <a:spcPct val="100000"/>
              </a:lnSpc>
              <a:spcBef>
                <a:spcPts val="0"/>
              </a:spcBef>
              <a:spcAft>
                <a:spcPts val="0"/>
              </a:spcAft>
              <a:buSzPts val="1400"/>
              <a:buNone/>
              <a:defRPr sz="1400">
                <a:solidFill>
                  <a:srgbClr val="3E606F"/>
                </a:solidFill>
              </a:defRPr>
            </a:lvl3pPr>
            <a:lvl4pPr lvl="3" rtl="0" algn="ctr">
              <a:lnSpc>
                <a:spcPct val="100000"/>
              </a:lnSpc>
              <a:spcBef>
                <a:spcPts val="0"/>
              </a:spcBef>
              <a:spcAft>
                <a:spcPts val="0"/>
              </a:spcAft>
              <a:buSzPts val="1400"/>
              <a:buNone/>
              <a:defRPr sz="1400">
                <a:solidFill>
                  <a:srgbClr val="3E606F"/>
                </a:solidFill>
              </a:defRPr>
            </a:lvl4pPr>
            <a:lvl5pPr lvl="4" rtl="0" algn="ctr">
              <a:lnSpc>
                <a:spcPct val="100000"/>
              </a:lnSpc>
              <a:spcBef>
                <a:spcPts val="0"/>
              </a:spcBef>
              <a:spcAft>
                <a:spcPts val="0"/>
              </a:spcAft>
              <a:buSzPts val="1400"/>
              <a:buNone/>
              <a:defRPr sz="1400">
                <a:solidFill>
                  <a:srgbClr val="3E606F"/>
                </a:solidFill>
              </a:defRPr>
            </a:lvl5pPr>
            <a:lvl6pPr lvl="5" rtl="0" algn="ctr">
              <a:lnSpc>
                <a:spcPct val="100000"/>
              </a:lnSpc>
              <a:spcBef>
                <a:spcPts val="0"/>
              </a:spcBef>
              <a:spcAft>
                <a:spcPts val="0"/>
              </a:spcAft>
              <a:buSzPts val="1400"/>
              <a:buNone/>
              <a:defRPr sz="1400">
                <a:solidFill>
                  <a:srgbClr val="3E606F"/>
                </a:solidFill>
              </a:defRPr>
            </a:lvl6pPr>
            <a:lvl7pPr lvl="6" rtl="0" algn="ctr">
              <a:lnSpc>
                <a:spcPct val="100000"/>
              </a:lnSpc>
              <a:spcBef>
                <a:spcPts val="0"/>
              </a:spcBef>
              <a:spcAft>
                <a:spcPts val="0"/>
              </a:spcAft>
              <a:buSzPts val="1400"/>
              <a:buNone/>
              <a:defRPr sz="1400">
                <a:solidFill>
                  <a:srgbClr val="3E606F"/>
                </a:solidFill>
              </a:defRPr>
            </a:lvl7pPr>
            <a:lvl8pPr lvl="7" rtl="0" algn="ctr">
              <a:lnSpc>
                <a:spcPct val="100000"/>
              </a:lnSpc>
              <a:spcBef>
                <a:spcPts val="0"/>
              </a:spcBef>
              <a:spcAft>
                <a:spcPts val="0"/>
              </a:spcAft>
              <a:buSzPts val="1400"/>
              <a:buNone/>
              <a:defRPr sz="1400">
                <a:solidFill>
                  <a:srgbClr val="3E606F"/>
                </a:solidFill>
              </a:defRPr>
            </a:lvl8pPr>
            <a:lvl9pPr lvl="8" rtl="0" algn="ctr">
              <a:lnSpc>
                <a:spcPct val="100000"/>
              </a:lnSpc>
              <a:spcBef>
                <a:spcPts val="0"/>
              </a:spcBef>
              <a:spcAft>
                <a:spcPts val="0"/>
              </a:spcAft>
              <a:buSzPts val="1400"/>
              <a:buNone/>
              <a:defRPr sz="1400">
                <a:solidFill>
                  <a:srgbClr val="3E606F"/>
                </a:solidFill>
              </a:defRPr>
            </a:lvl9pPr>
          </a:lstStyle>
          <a:p/>
        </p:txBody>
      </p:sp>
      <p:sp>
        <p:nvSpPr>
          <p:cNvPr id="121" name="Google Shape;121;p22"/>
          <p:cNvSpPr txBox="1"/>
          <p:nvPr>
            <p:ph idx="4" type="title"/>
          </p:nvPr>
        </p:nvSpPr>
        <p:spPr>
          <a:xfrm>
            <a:off x="5246850" y="3463275"/>
            <a:ext cx="3222300" cy="1164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gn="ctr">
              <a:lnSpc>
                <a:spcPct val="100000"/>
              </a:lnSpc>
              <a:spcBef>
                <a:spcPts val="0"/>
              </a:spcBef>
              <a:spcAft>
                <a:spcPts val="0"/>
              </a:spcAft>
              <a:buSzPts val="1400"/>
              <a:buNone/>
              <a:defRPr sz="1400">
                <a:solidFill>
                  <a:srgbClr val="3E606F"/>
                </a:solidFill>
              </a:defRPr>
            </a:lvl2pPr>
            <a:lvl3pPr lvl="2" rtl="0" algn="ctr">
              <a:lnSpc>
                <a:spcPct val="100000"/>
              </a:lnSpc>
              <a:spcBef>
                <a:spcPts val="0"/>
              </a:spcBef>
              <a:spcAft>
                <a:spcPts val="0"/>
              </a:spcAft>
              <a:buSzPts val="1400"/>
              <a:buNone/>
              <a:defRPr sz="1400">
                <a:solidFill>
                  <a:srgbClr val="3E606F"/>
                </a:solidFill>
              </a:defRPr>
            </a:lvl3pPr>
            <a:lvl4pPr lvl="3" rtl="0" algn="ctr">
              <a:lnSpc>
                <a:spcPct val="100000"/>
              </a:lnSpc>
              <a:spcBef>
                <a:spcPts val="0"/>
              </a:spcBef>
              <a:spcAft>
                <a:spcPts val="0"/>
              </a:spcAft>
              <a:buSzPts val="1400"/>
              <a:buNone/>
              <a:defRPr sz="1400">
                <a:solidFill>
                  <a:srgbClr val="3E606F"/>
                </a:solidFill>
              </a:defRPr>
            </a:lvl4pPr>
            <a:lvl5pPr lvl="4" rtl="0" algn="ctr">
              <a:lnSpc>
                <a:spcPct val="100000"/>
              </a:lnSpc>
              <a:spcBef>
                <a:spcPts val="0"/>
              </a:spcBef>
              <a:spcAft>
                <a:spcPts val="0"/>
              </a:spcAft>
              <a:buSzPts val="1400"/>
              <a:buNone/>
              <a:defRPr sz="1400">
                <a:solidFill>
                  <a:srgbClr val="3E606F"/>
                </a:solidFill>
              </a:defRPr>
            </a:lvl5pPr>
            <a:lvl6pPr lvl="5" rtl="0" algn="ctr">
              <a:lnSpc>
                <a:spcPct val="100000"/>
              </a:lnSpc>
              <a:spcBef>
                <a:spcPts val="0"/>
              </a:spcBef>
              <a:spcAft>
                <a:spcPts val="0"/>
              </a:spcAft>
              <a:buSzPts val="1400"/>
              <a:buNone/>
              <a:defRPr sz="1400">
                <a:solidFill>
                  <a:srgbClr val="3E606F"/>
                </a:solidFill>
              </a:defRPr>
            </a:lvl6pPr>
            <a:lvl7pPr lvl="6" rtl="0" algn="ctr">
              <a:lnSpc>
                <a:spcPct val="100000"/>
              </a:lnSpc>
              <a:spcBef>
                <a:spcPts val="0"/>
              </a:spcBef>
              <a:spcAft>
                <a:spcPts val="0"/>
              </a:spcAft>
              <a:buSzPts val="1400"/>
              <a:buNone/>
              <a:defRPr sz="1400">
                <a:solidFill>
                  <a:srgbClr val="3E606F"/>
                </a:solidFill>
              </a:defRPr>
            </a:lvl7pPr>
            <a:lvl8pPr lvl="7" rtl="0" algn="ctr">
              <a:lnSpc>
                <a:spcPct val="100000"/>
              </a:lnSpc>
              <a:spcBef>
                <a:spcPts val="0"/>
              </a:spcBef>
              <a:spcAft>
                <a:spcPts val="0"/>
              </a:spcAft>
              <a:buSzPts val="1400"/>
              <a:buNone/>
              <a:defRPr sz="1400">
                <a:solidFill>
                  <a:srgbClr val="3E606F"/>
                </a:solidFill>
              </a:defRPr>
            </a:lvl8pPr>
            <a:lvl9pPr lvl="8" rtl="0" algn="ctr">
              <a:lnSpc>
                <a:spcPct val="100000"/>
              </a:lnSpc>
              <a:spcBef>
                <a:spcPts val="0"/>
              </a:spcBef>
              <a:spcAft>
                <a:spcPts val="0"/>
              </a:spcAft>
              <a:buSzPts val="1400"/>
              <a:buNone/>
              <a:defRPr sz="1400">
                <a:solidFill>
                  <a:srgbClr val="3E606F"/>
                </a:solidFill>
              </a:defRPr>
            </a:lvl9pPr>
          </a:lstStyle>
          <a:p/>
        </p:txBody>
      </p:sp>
      <p:cxnSp>
        <p:nvCxnSpPr>
          <p:cNvPr id="122" name="Google Shape;122;p22"/>
          <p:cNvCxnSpPr/>
          <p:nvPr/>
        </p:nvCxnSpPr>
        <p:spPr>
          <a:xfrm>
            <a:off x="4583875" y="2747150"/>
            <a:ext cx="0" cy="1879200"/>
          </a:xfrm>
          <a:prstGeom prst="straightConnector1">
            <a:avLst/>
          </a:prstGeom>
          <a:noFill/>
          <a:ln cap="flat" cmpd="sng" w="19050">
            <a:solidFill>
              <a:srgbClr val="A5B7C6"/>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mage and title">
  <p:cSld name="CUSTOM_14">
    <p:spTree>
      <p:nvGrpSpPr>
        <p:cNvPr id="123" name="Shape 123"/>
        <p:cNvGrpSpPr/>
        <p:nvPr/>
      </p:nvGrpSpPr>
      <p:grpSpPr>
        <a:xfrm>
          <a:off x="0" y="0"/>
          <a:ext cx="0" cy="0"/>
          <a:chOff x="0" y="0"/>
          <a:chExt cx="0" cy="0"/>
        </a:xfrm>
      </p:grpSpPr>
      <p:sp>
        <p:nvSpPr>
          <p:cNvPr id="124" name="Google Shape;124;p23"/>
          <p:cNvSpPr txBox="1"/>
          <p:nvPr>
            <p:ph type="title"/>
          </p:nvPr>
        </p:nvSpPr>
        <p:spPr>
          <a:xfrm>
            <a:off x="5083800" y="1332250"/>
            <a:ext cx="363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b="1" sz="2400">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p:txBody>
      </p:sp>
      <p:sp>
        <p:nvSpPr>
          <p:cNvPr id="125" name="Google Shape;125;p23"/>
          <p:cNvSpPr txBox="1"/>
          <p:nvPr>
            <p:ph idx="1" type="body"/>
          </p:nvPr>
        </p:nvSpPr>
        <p:spPr>
          <a:xfrm>
            <a:off x="5083800" y="2478700"/>
            <a:ext cx="3638400" cy="906000"/>
          </a:xfrm>
          <a:prstGeom prst="rect">
            <a:avLst/>
          </a:prstGeom>
          <a:noFill/>
          <a:ln>
            <a:noFill/>
          </a:ln>
        </p:spPr>
        <p:txBody>
          <a:bodyPr anchorCtr="0" anchor="t" bIns="91425" lIns="91425" spcFirstLastPara="1" rIns="91425" wrap="square" tIns="91425">
            <a:noAutofit/>
          </a:bodyPr>
          <a:lstStyle>
            <a:lvl1pPr indent="-330200" lvl="0" marL="4572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1pPr>
            <a:lvl2pPr indent="-330200" lvl="1" marL="9144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2pPr>
            <a:lvl3pPr indent="-323850" lvl="2" marL="137160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3pPr>
            <a:lvl4pPr indent="-323850" lvl="3" marL="182880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4pPr>
            <a:lvl5pPr indent="-317500" lvl="4" marL="22860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indent="-317500" lvl="5" marL="27432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indent="-311150" lvl="6" marL="320040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7pPr>
            <a:lvl8pPr indent="-311150" lvl="7" marL="365760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8pPr>
            <a:lvl9pPr indent="-304800" lvl="8" marL="4114800" algn="l">
              <a:lnSpc>
                <a:spcPct val="114000"/>
              </a:lnSpc>
              <a:spcBef>
                <a:spcPts val="0"/>
              </a:spcBef>
              <a:spcAft>
                <a:spcPts val="0"/>
              </a:spcAft>
              <a:buClr>
                <a:srgbClr val="3E606F"/>
              </a:buClr>
              <a:buSzPts val="1200"/>
              <a:buFont typeface="Roboto"/>
              <a:buChar char="■"/>
              <a:defRPr sz="1200">
                <a:solidFill>
                  <a:schemeClr val="dk2"/>
                </a:solidFill>
                <a:latin typeface="Roboto"/>
                <a:ea typeface="Roboto"/>
                <a:cs typeface="Roboto"/>
                <a:sym typeface="Roboto"/>
              </a:defRPr>
            </a:lvl9pPr>
          </a:lstStyle>
          <a:p/>
        </p:txBody>
      </p:sp>
      <p:sp>
        <p:nvSpPr>
          <p:cNvPr id="126" name="Google Shape;126;p23"/>
          <p:cNvSpPr/>
          <p:nvPr/>
        </p:nvSpPr>
        <p:spPr>
          <a:xfrm>
            <a:off x="0" y="0"/>
            <a:ext cx="4457400" cy="5143500"/>
          </a:xfrm>
          <a:prstGeom prst="rect">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 name="Google Shape;127;p23"/>
          <p:cNvCxnSpPr/>
          <p:nvPr/>
        </p:nvCxnSpPr>
        <p:spPr>
          <a:xfrm>
            <a:off x="5161825" y="1160825"/>
            <a:ext cx="1140000" cy="0"/>
          </a:xfrm>
          <a:prstGeom prst="straightConnector1">
            <a:avLst/>
          </a:prstGeom>
          <a:noFill/>
          <a:ln cap="flat" cmpd="sng" w="19050">
            <a:solidFill>
              <a:srgbClr val="19344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mage and title 1">
  <p:cSld name="CUSTOM_14_1">
    <p:spTree>
      <p:nvGrpSpPr>
        <p:cNvPr id="128" name="Shape 128"/>
        <p:cNvGrpSpPr/>
        <p:nvPr/>
      </p:nvGrpSpPr>
      <p:grpSpPr>
        <a:xfrm>
          <a:off x="0" y="0"/>
          <a:ext cx="0" cy="0"/>
          <a:chOff x="0" y="0"/>
          <a:chExt cx="0" cy="0"/>
        </a:xfrm>
      </p:grpSpPr>
      <p:sp>
        <p:nvSpPr>
          <p:cNvPr id="129" name="Google Shape;129;p24"/>
          <p:cNvSpPr txBox="1"/>
          <p:nvPr>
            <p:ph type="title"/>
          </p:nvPr>
        </p:nvSpPr>
        <p:spPr>
          <a:xfrm>
            <a:off x="5083800" y="1332250"/>
            <a:ext cx="36384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b="1" sz="2400">
                <a:solidFill>
                  <a:srgbClr val="193441"/>
                </a:solidFill>
                <a:latin typeface="Roboto"/>
                <a:ea typeface="Roboto"/>
                <a:cs typeface="Roboto"/>
                <a:sym typeface="Roboto"/>
              </a:defRPr>
            </a:lvl1pPr>
            <a:lvl2pPr lvl="1" rtl="0" algn="l">
              <a:lnSpc>
                <a:spcPct val="100000"/>
              </a:lnSpc>
              <a:spcBef>
                <a:spcPts val="0"/>
              </a:spcBef>
              <a:spcAft>
                <a:spcPts val="0"/>
              </a:spcAft>
              <a:buSzPts val="2800"/>
              <a:buNone/>
              <a:defRPr>
                <a:solidFill>
                  <a:srgbClr val="193441"/>
                </a:solidFill>
              </a:defRPr>
            </a:lvl2pPr>
            <a:lvl3pPr lvl="2" rtl="0" algn="l">
              <a:lnSpc>
                <a:spcPct val="100000"/>
              </a:lnSpc>
              <a:spcBef>
                <a:spcPts val="0"/>
              </a:spcBef>
              <a:spcAft>
                <a:spcPts val="0"/>
              </a:spcAft>
              <a:buSzPts val="2800"/>
              <a:buNone/>
              <a:defRPr>
                <a:solidFill>
                  <a:srgbClr val="193441"/>
                </a:solidFill>
              </a:defRPr>
            </a:lvl3pPr>
            <a:lvl4pPr lvl="3" rtl="0" algn="l">
              <a:lnSpc>
                <a:spcPct val="100000"/>
              </a:lnSpc>
              <a:spcBef>
                <a:spcPts val="0"/>
              </a:spcBef>
              <a:spcAft>
                <a:spcPts val="0"/>
              </a:spcAft>
              <a:buSzPts val="2800"/>
              <a:buNone/>
              <a:defRPr>
                <a:solidFill>
                  <a:srgbClr val="193441"/>
                </a:solidFill>
              </a:defRPr>
            </a:lvl4pPr>
            <a:lvl5pPr lvl="4" rtl="0" algn="l">
              <a:lnSpc>
                <a:spcPct val="100000"/>
              </a:lnSpc>
              <a:spcBef>
                <a:spcPts val="0"/>
              </a:spcBef>
              <a:spcAft>
                <a:spcPts val="0"/>
              </a:spcAft>
              <a:buSzPts val="2800"/>
              <a:buNone/>
              <a:defRPr>
                <a:solidFill>
                  <a:srgbClr val="193441"/>
                </a:solidFill>
              </a:defRPr>
            </a:lvl5pPr>
            <a:lvl6pPr lvl="5" rtl="0" algn="l">
              <a:lnSpc>
                <a:spcPct val="100000"/>
              </a:lnSpc>
              <a:spcBef>
                <a:spcPts val="0"/>
              </a:spcBef>
              <a:spcAft>
                <a:spcPts val="0"/>
              </a:spcAft>
              <a:buSzPts val="2800"/>
              <a:buNone/>
              <a:defRPr>
                <a:solidFill>
                  <a:srgbClr val="193441"/>
                </a:solidFill>
              </a:defRPr>
            </a:lvl6pPr>
            <a:lvl7pPr lvl="6" rtl="0" algn="l">
              <a:lnSpc>
                <a:spcPct val="100000"/>
              </a:lnSpc>
              <a:spcBef>
                <a:spcPts val="0"/>
              </a:spcBef>
              <a:spcAft>
                <a:spcPts val="0"/>
              </a:spcAft>
              <a:buSzPts val="2800"/>
              <a:buNone/>
              <a:defRPr>
                <a:solidFill>
                  <a:srgbClr val="193441"/>
                </a:solidFill>
              </a:defRPr>
            </a:lvl7pPr>
            <a:lvl8pPr lvl="7" rtl="0" algn="l">
              <a:lnSpc>
                <a:spcPct val="100000"/>
              </a:lnSpc>
              <a:spcBef>
                <a:spcPts val="0"/>
              </a:spcBef>
              <a:spcAft>
                <a:spcPts val="0"/>
              </a:spcAft>
              <a:buSzPts val="2800"/>
              <a:buNone/>
              <a:defRPr>
                <a:solidFill>
                  <a:srgbClr val="193441"/>
                </a:solidFill>
              </a:defRPr>
            </a:lvl8pPr>
            <a:lvl9pPr lvl="8" rtl="0" algn="l">
              <a:lnSpc>
                <a:spcPct val="100000"/>
              </a:lnSpc>
              <a:spcBef>
                <a:spcPts val="0"/>
              </a:spcBef>
              <a:spcAft>
                <a:spcPts val="0"/>
              </a:spcAft>
              <a:buSzPts val="2800"/>
              <a:buNone/>
              <a:defRPr>
                <a:solidFill>
                  <a:srgbClr val="193441"/>
                </a:solidFill>
              </a:defRPr>
            </a:lvl9pPr>
          </a:lstStyle>
          <a:p/>
        </p:txBody>
      </p:sp>
      <p:sp>
        <p:nvSpPr>
          <p:cNvPr id="130" name="Google Shape;130;p24"/>
          <p:cNvSpPr txBox="1"/>
          <p:nvPr>
            <p:ph idx="1" type="body"/>
          </p:nvPr>
        </p:nvSpPr>
        <p:spPr>
          <a:xfrm>
            <a:off x="5083800" y="2478700"/>
            <a:ext cx="3638400" cy="906000"/>
          </a:xfrm>
          <a:prstGeom prst="rect">
            <a:avLst/>
          </a:prstGeom>
          <a:noFill/>
          <a:ln>
            <a:noFill/>
          </a:ln>
        </p:spPr>
        <p:txBody>
          <a:bodyPr anchorCtr="0" anchor="t" bIns="91425" lIns="91425" spcFirstLastPara="1" rIns="91425" wrap="square" tIns="91425">
            <a:noAutofit/>
          </a:bodyPr>
          <a:lstStyle>
            <a:lvl1pPr indent="-330200" lvl="0" marL="457200" rtl="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1pPr>
            <a:lvl2pPr indent="-330200" lvl="1" marL="914400" rtl="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2pPr>
            <a:lvl3pPr indent="-323850" lvl="2" marL="1371600" rtl="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3pPr>
            <a:lvl4pPr indent="-323850" lvl="3" marL="1828800" rtl="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4pPr>
            <a:lvl5pPr indent="-317500" lvl="4" marL="2286000" rtl="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indent="-317500" lvl="5" marL="2743200" rtl="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indent="-311150" lvl="6" marL="3200400" rtl="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7pPr>
            <a:lvl8pPr indent="-311150" lvl="7" marL="3657600" rtl="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8pPr>
            <a:lvl9pPr indent="-304800" lvl="8" marL="4114800" rtl="0" algn="l">
              <a:lnSpc>
                <a:spcPct val="114000"/>
              </a:lnSpc>
              <a:spcBef>
                <a:spcPts val="0"/>
              </a:spcBef>
              <a:spcAft>
                <a:spcPts val="0"/>
              </a:spcAft>
              <a:buClr>
                <a:srgbClr val="3E606F"/>
              </a:buClr>
              <a:buSzPts val="1200"/>
              <a:buFont typeface="Roboto"/>
              <a:buChar char="■"/>
              <a:defRPr sz="1200">
                <a:solidFill>
                  <a:schemeClr val="dk2"/>
                </a:solidFill>
                <a:latin typeface="Roboto"/>
                <a:ea typeface="Roboto"/>
                <a:cs typeface="Roboto"/>
                <a:sym typeface="Roboto"/>
              </a:defRPr>
            </a:lvl9pPr>
          </a:lstStyle>
          <a:p/>
        </p:txBody>
      </p:sp>
      <p:cxnSp>
        <p:nvCxnSpPr>
          <p:cNvPr id="131" name="Google Shape;131;p24"/>
          <p:cNvCxnSpPr/>
          <p:nvPr/>
        </p:nvCxnSpPr>
        <p:spPr>
          <a:xfrm>
            <a:off x="5161825" y="1160825"/>
            <a:ext cx="1140000" cy="0"/>
          </a:xfrm>
          <a:prstGeom prst="straightConnector1">
            <a:avLst/>
          </a:prstGeom>
          <a:noFill/>
          <a:ln cap="flat" cmpd="sng" w="19050">
            <a:solidFill>
              <a:srgbClr val="19344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text right" type="titleOnly">
  <p:cSld name="TITLE_ONLY">
    <p:spTree>
      <p:nvGrpSpPr>
        <p:cNvPr id="132" name="Shape 132"/>
        <p:cNvGrpSpPr/>
        <p:nvPr/>
      </p:nvGrpSpPr>
      <p:grpSpPr>
        <a:xfrm>
          <a:off x="0" y="0"/>
          <a:ext cx="0" cy="0"/>
          <a:chOff x="0" y="0"/>
          <a:chExt cx="0" cy="0"/>
        </a:xfrm>
      </p:grpSpPr>
      <p:sp>
        <p:nvSpPr>
          <p:cNvPr id="133" name="Google Shape;133;p25"/>
          <p:cNvSpPr/>
          <p:nvPr/>
        </p:nvSpPr>
        <p:spPr>
          <a:xfrm>
            <a:off x="4722150" y="1619525"/>
            <a:ext cx="4449000" cy="7107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5"/>
          <p:cNvSpPr txBox="1"/>
          <p:nvPr>
            <p:ph type="title"/>
          </p:nvPr>
        </p:nvSpPr>
        <p:spPr>
          <a:xfrm>
            <a:off x="5109900" y="1688525"/>
            <a:ext cx="3599100" cy="572700"/>
          </a:xfrm>
          <a:prstGeom prst="rect">
            <a:avLst/>
          </a:prstGeom>
          <a:noFill/>
          <a:ln>
            <a:noFill/>
          </a:ln>
        </p:spPr>
        <p:txBody>
          <a:bodyPr anchorCtr="0" anchor="b" bIns="91425" lIns="91425" spcFirstLastPara="1" rIns="91425" wrap="square" tIns="91425">
            <a:noAutofit/>
          </a:bodyPr>
          <a:lstStyle>
            <a:lvl1pPr lvl="0">
              <a:lnSpc>
                <a:spcPct val="100000"/>
              </a:lnSpc>
              <a:spcBef>
                <a:spcPts val="0"/>
              </a:spcBef>
              <a:spcAft>
                <a:spcPts val="0"/>
              </a:spcAft>
              <a:buClr>
                <a:srgbClr val="FFFFFF"/>
              </a:buClr>
              <a:buSzPts val="2600"/>
              <a:buFont typeface="Roboto Medium"/>
              <a:buNone/>
              <a:defRPr sz="2600">
                <a:solidFill>
                  <a:srgbClr val="FFFFFF"/>
                </a:solidFill>
                <a:latin typeface="Roboto Medium"/>
                <a:ea typeface="Roboto Medium"/>
                <a:cs typeface="Roboto Medium"/>
                <a:sym typeface="Roboto Medium"/>
              </a:defRPr>
            </a:lvl1pPr>
            <a:lvl2pPr lvl="1">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2pPr>
            <a:lvl3pPr lvl="2">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3pPr>
            <a:lvl4pPr lvl="3">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4pPr>
            <a:lvl5pPr lvl="4">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5pPr>
            <a:lvl6pPr lvl="5">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6pPr>
            <a:lvl7pPr lvl="6">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7pPr>
            <a:lvl8pPr lvl="7">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8pPr>
            <a:lvl9pPr lvl="8">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9pPr>
          </a:lstStyle>
          <a:p/>
        </p:txBody>
      </p:sp>
      <p:sp>
        <p:nvSpPr>
          <p:cNvPr id="135" name="Google Shape;135;p25"/>
          <p:cNvSpPr txBox="1"/>
          <p:nvPr>
            <p:ph idx="2" type="title"/>
          </p:nvPr>
        </p:nvSpPr>
        <p:spPr>
          <a:xfrm>
            <a:off x="5109900" y="2569100"/>
            <a:ext cx="2842800" cy="1164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nSpc>
                <a:spcPct val="100000"/>
              </a:lnSpc>
              <a:spcBef>
                <a:spcPts val="0"/>
              </a:spcBef>
              <a:spcAft>
                <a:spcPts val="0"/>
              </a:spcAft>
              <a:buSzPts val="1400"/>
              <a:buNone/>
              <a:defRPr sz="1400">
                <a:solidFill>
                  <a:srgbClr val="3E606F"/>
                </a:solidFill>
              </a:defRPr>
            </a:lvl2pPr>
            <a:lvl3pPr lvl="2" rtl="0">
              <a:lnSpc>
                <a:spcPct val="100000"/>
              </a:lnSpc>
              <a:spcBef>
                <a:spcPts val="0"/>
              </a:spcBef>
              <a:spcAft>
                <a:spcPts val="0"/>
              </a:spcAft>
              <a:buSzPts val="1400"/>
              <a:buNone/>
              <a:defRPr sz="1400">
                <a:solidFill>
                  <a:srgbClr val="3E606F"/>
                </a:solidFill>
              </a:defRPr>
            </a:lvl3pPr>
            <a:lvl4pPr lvl="3" rtl="0">
              <a:lnSpc>
                <a:spcPct val="100000"/>
              </a:lnSpc>
              <a:spcBef>
                <a:spcPts val="0"/>
              </a:spcBef>
              <a:spcAft>
                <a:spcPts val="0"/>
              </a:spcAft>
              <a:buSzPts val="1400"/>
              <a:buNone/>
              <a:defRPr sz="1400">
                <a:solidFill>
                  <a:srgbClr val="3E606F"/>
                </a:solidFill>
              </a:defRPr>
            </a:lvl4pPr>
            <a:lvl5pPr lvl="4" rtl="0">
              <a:lnSpc>
                <a:spcPct val="100000"/>
              </a:lnSpc>
              <a:spcBef>
                <a:spcPts val="0"/>
              </a:spcBef>
              <a:spcAft>
                <a:spcPts val="0"/>
              </a:spcAft>
              <a:buSzPts val="1400"/>
              <a:buNone/>
              <a:defRPr sz="1400">
                <a:solidFill>
                  <a:srgbClr val="3E606F"/>
                </a:solidFill>
              </a:defRPr>
            </a:lvl5pPr>
            <a:lvl6pPr lvl="5" rtl="0">
              <a:lnSpc>
                <a:spcPct val="100000"/>
              </a:lnSpc>
              <a:spcBef>
                <a:spcPts val="0"/>
              </a:spcBef>
              <a:spcAft>
                <a:spcPts val="0"/>
              </a:spcAft>
              <a:buSzPts val="1400"/>
              <a:buNone/>
              <a:defRPr sz="1400">
                <a:solidFill>
                  <a:srgbClr val="3E606F"/>
                </a:solidFill>
              </a:defRPr>
            </a:lvl6pPr>
            <a:lvl7pPr lvl="6" rtl="0">
              <a:lnSpc>
                <a:spcPct val="100000"/>
              </a:lnSpc>
              <a:spcBef>
                <a:spcPts val="0"/>
              </a:spcBef>
              <a:spcAft>
                <a:spcPts val="0"/>
              </a:spcAft>
              <a:buSzPts val="1400"/>
              <a:buNone/>
              <a:defRPr sz="1400">
                <a:solidFill>
                  <a:srgbClr val="3E606F"/>
                </a:solidFill>
              </a:defRPr>
            </a:lvl7pPr>
            <a:lvl8pPr lvl="7" rtl="0">
              <a:lnSpc>
                <a:spcPct val="100000"/>
              </a:lnSpc>
              <a:spcBef>
                <a:spcPts val="0"/>
              </a:spcBef>
              <a:spcAft>
                <a:spcPts val="0"/>
              </a:spcAft>
              <a:buSzPts val="1400"/>
              <a:buNone/>
              <a:defRPr sz="1400">
                <a:solidFill>
                  <a:srgbClr val="3E606F"/>
                </a:solidFill>
              </a:defRPr>
            </a:lvl8pPr>
            <a:lvl9pPr lvl="8" rtl="0">
              <a:lnSpc>
                <a:spcPct val="100000"/>
              </a:lnSpc>
              <a:spcBef>
                <a:spcPts val="0"/>
              </a:spcBef>
              <a:spcAft>
                <a:spcPts val="0"/>
              </a:spcAft>
              <a:buSzPts val="1400"/>
              <a:buNone/>
              <a:defRPr sz="1400">
                <a:solidFill>
                  <a:srgbClr val="3E606F"/>
                </a:solidFill>
              </a:defRPr>
            </a:lvl9pPr>
          </a:lstStyle>
          <a:p/>
        </p:txBody>
      </p:sp>
      <p:cxnSp>
        <p:nvCxnSpPr>
          <p:cNvPr id="136" name="Google Shape;136;p25"/>
          <p:cNvCxnSpPr/>
          <p:nvPr/>
        </p:nvCxnSpPr>
        <p:spPr>
          <a:xfrm>
            <a:off x="7703150" y="4021750"/>
            <a:ext cx="506700" cy="5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nd text left">
  <p:cSld name="CUSTOM_2">
    <p:spTree>
      <p:nvGrpSpPr>
        <p:cNvPr id="137" name="Shape 137"/>
        <p:cNvGrpSpPr/>
        <p:nvPr/>
      </p:nvGrpSpPr>
      <p:grpSpPr>
        <a:xfrm>
          <a:off x="0" y="0"/>
          <a:ext cx="0" cy="0"/>
          <a:chOff x="0" y="0"/>
          <a:chExt cx="0" cy="0"/>
        </a:xfrm>
      </p:grpSpPr>
      <p:sp>
        <p:nvSpPr>
          <p:cNvPr id="138" name="Google Shape;138;p26"/>
          <p:cNvSpPr/>
          <p:nvPr/>
        </p:nvSpPr>
        <p:spPr>
          <a:xfrm flipH="1">
            <a:off x="0" y="1619525"/>
            <a:ext cx="4449000" cy="7107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txBox="1"/>
          <p:nvPr>
            <p:ph type="title"/>
          </p:nvPr>
        </p:nvSpPr>
        <p:spPr>
          <a:xfrm flipH="1">
            <a:off x="462150" y="1688525"/>
            <a:ext cx="3599100" cy="572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2600"/>
              <a:buFont typeface="Roboto Medium"/>
              <a:buNone/>
              <a:defRPr sz="2600">
                <a:solidFill>
                  <a:srgbClr val="FFFFFF"/>
                </a:solidFill>
                <a:latin typeface="Roboto Medium"/>
                <a:ea typeface="Roboto Medium"/>
                <a:cs typeface="Roboto Medium"/>
                <a:sym typeface="Roboto Medium"/>
              </a:defRPr>
            </a:lvl1pPr>
            <a:lvl2pPr lvl="1"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2pPr>
            <a:lvl3pPr lvl="2"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3pPr>
            <a:lvl4pPr lvl="3"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4pPr>
            <a:lvl5pPr lvl="4"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5pPr>
            <a:lvl6pPr lvl="5"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6pPr>
            <a:lvl7pPr lvl="6"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7pPr>
            <a:lvl8pPr lvl="7"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8pPr>
            <a:lvl9pPr lvl="8"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9pPr>
          </a:lstStyle>
          <a:p/>
        </p:txBody>
      </p:sp>
      <p:sp>
        <p:nvSpPr>
          <p:cNvPr id="140" name="Google Shape;140;p26"/>
          <p:cNvSpPr txBox="1"/>
          <p:nvPr>
            <p:ph idx="2" type="title"/>
          </p:nvPr>
        </p:nvSpPr>
        <p:spPr>
          <a:xfrm flipH="1">
            <a:off x="1218450" y="2569100"/>
            <a:ext cx="2842800" cy="1164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gn="r">
              <a:lnSpc>
                <a:spcPct val="100000"/>
              </a:lnSpc>
              <a:spcBef>
                <a:spcPts val="0"/>
              </a:spcBef>
              <a:spcAft>
                <a:spcPts val="0"/>
              </a:spcAft>
              <a:buSzPts val="1400"/>
              <a:buNone/>
              <a:defRPr sz="1400">
                <a:solidFill>
                  <a:srgbClr val="3E606F"/>
                </a:solidFill>
              </a:defRPr>
            </a:lvl2pPr>
            <a:lvl3pPr lvl="2" rtl="0" algn="r">
              <a:lnSpc>
                <a:spcPct val="100000"/>
              </a:lnSpc>
              <a:spcBef>
                <a:spcPts val="0"/>
              </a:spcBef>
              <a:spcAft>
                <a:spcPts val="0"/>
              </a:spcAft>
              <a:buSzPts val="1400"/>
              <a:buNone/>
              <a:defRPr sz="1400">
                <a:solidFill>
                  <a:srgbClr val="3E606F"/>
                </a:solidFill>
              </a:defRPr>
            </a:lvl3pPr>
            <a:lvl4pPr lvl="3" rtl="0" algn="r">
              <a:lnSpc>
                <a:spcPct val="100000"/>
              </a:lnSpc>
              <a:spcBef>
                <a:spcPts val="0"/>
              </a:spcBef>
              <a:spcAft>
                <a:spcPts val="0"/>
              </a:spcAft>
              <a:buSzPts val="1400"/>
              <a:buNone/>
              <a:defRPr sz="1400">
                <a:solidFill>
                  <a:srgbClr val="3E606F"/>
                </a:solidFill>
              </a:defRPr>
            </a:lvl4pPr>
            <a:lvl5pPr lvl="4" rtl="0" algn="r">
              <a:lnSpc>
                <a:spcPct val="100000"/>
              </a:lnSpc>
              <a:spcBef>
                <a:spcPts val="0"/>
              </a:spcBef>
              <a:spcAft>
                <a:spcPts val="0"/>
              </a:spcAft>
              <a:buSzPts val="1400"/>
              <a:buNone/>
              <a:defRPr sz="1400">
                <a:solidFill>
                  <a:srgbClr val="3E606F"/>
                </a:solidFill>
              </a:defRPr>
            </a:lvl5pPr>
            <a:lvl6pPr lvl="5" rtl="0" algn="r">
              <a:lnSpc>
                <a:spcPct val="100000"/>
              </a:lnSpc>
              <a:spcBef>
                <a:spcPts val="0"/>
              </a:spcBef>
              <a:spcAft>
                <a:spcPts val="0"/>
              </a:spcAft>
              <a:buSzPts val="1400"/>
              <a:buNone/>
              <a:defRPr sz="1400">
                <a:solidFill>
                  <a:srgbClr val="3E606F"/>
                </a:solidFill>
              </a:defRPr>
            </a:lvl6pPr>
            <a:lvl7pPr lvl="6" rtl="0" algn="r">
              <a:lnSpc>
                <a:spcPct val="100000"/>
              </a:lnSpc>
              <a:spcBef>
                <a:spcPts val="0"/>
              </a:spcBef>
              <a:spcAft>
                <a:spcPts val="0"/>
              </a:spcAft>
              <a:buSzPts val="1400"/>
              <a:buNone/>
              <a:defRPr sz="1400">
                <a:solidFill>
                  <a:srgbClr val="3E606F"/>
                </a:solidFill>
              </a:defRPr>
            </a:lvl7pPr>
            <a:lvl8pPr lvl="7" rtl="0" algn="r">
              <a:lnSpc>
                <a:spcPct val="100000"/>
              </a:lnSpc>
              <a:spcBef>
                <a:spcPts val="0"/>
              </a:spcBef>
              <a:spcAft>
                <a:spcPts val="0"/>
              </a:spcAft>
              <a:buSzPts val="1400"/>
              <a:buNone/>
              <a:defRPr sz="1400">
                <a:solidFill>
                  <a:srgbClr val="3E606F"/>
                </a:solidFill>
              </a:defRPr>
            </a:lvl8pPr>
            <a:lvl9pPr lvl="8" rtl="0" algn="r">
              <a:lnSpc>
                <a:spcPct val="100000"/>
              </a:lnSpc>
              <a:spcBef>
                <a:spcPts val="0"/>
              </a:spcBef>
              <a:spcAft>
                <a:spcPts val="0"/>
              </a:spcAft>
              <a:buSzPts val="1400"/>
              <a:buNone/>
              <a:defRPr sz="1400">
                <a:solidFill>
                  <a:srgbClr val="3E606F"/>
                </a:solidFill>
              </a:defRPr>
            </a:lvl9pPr>
          </a:lstStyle>
          <a:p/>
        </p:txBody>
      </p:sp>
      <p:cxnSp>
        <p:nvCxnSpPr>
          <p:cNvPr id="141" name="Google Shape;141;p26"/>
          <p:cNvCxnSpPr/>
          <p:nvPr/>
        </p:nvCxnSpPr>
        <p:spPr>
          <a:xfrm flipH="1">
            <a:off x="961300" y="4021750"/>
            <a:ext cx="506700" cy="5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nd text left 1">
  <p:cSld name="CUSTOM_2_1">
    <p:spTree>
      <p:nvGrpSpPr>
        <p:cNvPr id="142" name="Shape 142"/>
        <p:cNvGrpSpPr/>
        <p:nvPr/>
      </p:nvGrpSpPr>
      <p:grpSpPr>
        <a:xfrm>
          <a:off x="0" y="0"/>
          <a:ext cx="0" cy="0"/>
          <a:chOff x="0" y="0"/>
          <a:chExt cx="0" cy="0"/>
        </a:xfrm>
      </p:grpSpPr>
      <p:sp>
        <p:nvSpPr>
          <p:cNvPr id="143" name="Google Shape;143;p27"/>
          <p:cNvSpPr/>
          <p:nvPr/>
        </p:nvSpPr>
        <p:spPr>
          <a:xfrm flipH="1">
            <a:off x="0" y="1619525"/>
            <a:ext cx="4449000" cy="7107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txBox="1"/>
          <p:nvPr>
            <p:ph type="title"/>
          </p:nvPr>
        </p:nvSpPr>
        <p:spPr>
          <a:xfrm flipH="1">
            <a:off x="462150" y="1688525"/>
            <a:ext cx="3599100" cy="572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2600"/>
              <a:buFont typeface="Roboto Medium"/>
              <a:buNone/>
              <a:defRPr sz="2600">
                <a:solidFill>
                  <a:srgbClr val="FFFFFF"/>
                </a:solidFill>
                <a:latin typeface="Roboto Medium"/>
                <a:ea typeface="Roboto Medium"/>
                <a:cs typeface="Roboto Medium"/>
                <a:sym typeface="Roboto Medium"/>
              </a:defRPr>
            </a:lvl1pPr>
            <a:lvl2pPr lvl="1"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2pPr>
            <a:lvl3pPr lvl="2"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3pPr>
            <a:lvl4pPr lvl="3"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4pPr>
            <a:lvl5pPr lvl="4"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5pPr>
            <a:lvl6pPr lvl="5"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6pPr>
            <a:lvl7pPr lvl="6"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7pPr>
            <a:lvl8pPr lvl="7"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8pPr>
            <a:lvl9pPr lvl="8" rtl="0" algn="r">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9pPr>
          </a:lstStyle>
          <a:p/>
        </p:txBody>
      </p:sp>
      <p:sp>
        <p:nvSpPr>
          <p:cNvPr id="145" name="Google Shape;145;p27"/>
          <p:cNvSpPr txBox="1"/>
          <p:nvPr>
            <p:ph idx="2" type="title"/>
          </p:nvPr>
        </p:nvSpPr>
        <p:spPr>
          <a:xfrm flipH="1">
            <a:off x="1218550" y="2569100"/>
            <a:ext cx="6955800" cy="1164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nSpc>
                <a:spcPct val="100000"/>
              </a:lnSpc>
              <a:spcBef>
                <a:spcPts val="0"/>
              </a:spcBef>
              <a:spcAft>
                <a:spcPts val="0"/>
              </a:spcAft>
              <a:buSzPts val="1400"/>
              <a:buNone/>
              <a:defRPr sz="1400">
                <a:solidFill>
                  <a:srgbClr val="3E606F"/>
                </a:solidFill>
              </a:defRPr>
            </a:lvl2pPr>
            <a:lvl3pPr lvl="2" rtl="0">
              <a:lnSpc>
                <a:spcPct val="100000"/>
              </a:lnSpc>
              <a:spcBef>
                <a:spcPts val="0"/>
              </a:spcBef>
              <a:spcAft>
                <a:spcPts val="0"/>
              </a:spcAft>
              <a:buSzPts val="1400"/>
              <a:buNone/>
              <a:defRPr sz="1400">
                <a:solidFill>
                  <a:srgbClr val="3E606F"/>
                </a:solidFill>
              </a:defRPr>
            </a:lvl3pPr>
            <a:lvl4pPr lvl="3" rtl="0">
              <a:lnSpc>
                <a:spcPct val="100000"/>
              </a:lnSpc>
              <a:spcBef>
                <a:spcPts val="0"/>
              </a:spcBef>
              <a:spcAft>
                <a:spcPts val="0"/>
              </a:spcAft>
              <a:buSzPts val="1400"/>
              <a:buNone/>
              <a:defRPr sz="1400">
                <a:solidFill>
                  <a:srgbClr val="3E606F"/>
                </a:solidFill>
              </a:defRPr>
            </a:lvl4pPr>
            <a:lvl5pPr lvl="4" rtl="0">
              <a:lnSpc>
                <a:spcPct val="100000"/>
              </a:lnSpc>
              <a:spcBef>
                <a:spcPts val="0"/>
              </a:spcBef>
              <a:spcAft>
                <a:spcPts val="0"/>
              </a:spcAft>
              <a:buSzPts val="1400"/>
              <a:buNone/>
              <a:defRPr sz="1400">
                <a:solidFill>
                  <a:srgbClr val="3E606F"/>
                </a:solidFill>
              </a:defRPr>
            </a:lvl5pPr>
            <a:lvl6pPr lvl="5" rtl="0">
              <a:lnSpc>
                <a:spcPct val="100000"/>
              </a:lnSpc>
              <a:spcBef>
                <a:spcPts val="0"/>
              </a:spcBef>
              <a:spcAft>
                <a:spcPts val="0"/>
              </a:spcAft>
              <a:buSzPts val="1400"/>
              <a:buNone/>
              <a:defRPr sz="1400">
                <a:solidFill>
                  <a:srgbClr val="3E606F"/>
                </a:solidFill>
              </a:defRPr>
            </a:lvl6pPr>
            <a:lvl7pPr lvl="6" rtl="0">
              <a:lnSpc>
                <a:spcPct val="100000"/>
              </a:lnSpc>
              <a:spcBef>
                <a:spcPts val="0"/>
              </a:spcBef>
              <a:spcAft>
                <a:spcPts val="0"/>
              </a:spcAft>
              <a:buSzPts val="1400"/>
              <a:buNone/>
              <a:defRPr sz="1400">
                <a:solidFill>
                  <a:srgbClr val="3E606F"/>
                </a:solidFill>
              </a:defRPr>
            </a:lvl7pPr>
            <a:lvl8pPr lvl="7" rtl="0">
              <a:lnSpc>
                <a:spcPct val="100000"/>
              </a:lnSpc>
              <a:spcBef>
                <a:spcPts val="0"/>
              </a:spcBef>
              <a:spcAft>
                <a:spcPts val="0"/>
              </a:spcAft>
              <a:buSzPts val="1400"/>
              <a:buNone/>
              <a:defRPr sz="1400">
                <a:solidFill>
                  <a:srgbClr val="3E606F"/>
                </a:solidFill>
              </a:defRPr>
            </a:lvl8pPr>
            <a:lvl9pPr lvl="8" rtl="0">
              <a:lnSpc>
                <a:spcPct val="100000"/>
              </a:lnSpc>
              <a:spcBef>
                <a:spcPts val="0"/>
              </a:spcBef>
              <a:spcAft>
                <a:spcPts val="0"/>
              </a:spcAft>
              <a:buSzPts val="1400"/>
              <a:buNone/>
              <a:defRPr sz="1400">
                <a:solidFill>
                  <a:srgbClr val="3E606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0" name="Shape 1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Right">
  <p:cSld name="CUSTOM_8">
    <p:spTree>
      <p:nvGrpSpPr>
        <p:cNvPr id="17" name="Shape 17"/>
        <p:cNvGrpSpPr/>
        <p:nvPr/>
      </p:nvGrpSpPr>
      <p:grpSpPr>
        <a:xfrm>
          <a:off x="0" y="0"/>
          <a:ext cx="0" cy="0"/>
          <a:chOff x="0" y="0"/>
          <a:chExt cx="0" cy="0"/>
        </a:xfrm>
      </p:grpSpPr>
      <p:sp>
        <p:nvSpPr>
          <p:cNvPr id="18" name="Google Shape;18;p4"/>
          <p:cNvSpPr txBox="1"/>
          <p:nvPr>
            <p:ph type="title"/>
          </p:nvPr>
        </p:nvSpPr>
        <p:spPr>
          <a:xfrm>
            <a:off x="355975" y="2412225"/>
            <a:ext cx="42480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600"/>
              <a:buNone/>
              <a:defRPr b="1" sz="5000">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p:txBody>
      </p:sp>
      <p:sp>
        <p:nvSpPr>
          <p:cNvPr id="19" name="Google Shape;19;p4"/>
          <p:cNvSpPr txBox="1"/>
          <p:nvPr>
            <p:ph idx="2" type="title"/>
          </p:nvPr>
        </p:nvSpPr>
        <p:spPr>
          <a:xfrm>
            <a:off x="463975" y="2826650"/>
            <a:ext cx="4032000" cy="203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A0A0A0"/>
              </a:buClr>
              <a:buSzPts val="1600"/>
              <a:buFont typeface="Roboto"/>
              <a:buNone/>
              <a:defRPr sz="1600">
                <a:solidFill>
                  <a:srgbClr val="A0A0A0"/>
                </a:solidFill>
                <a:latin typeface="Roboto"/>
                <a:ea typeface="Roboto"/>
                <a:cs typeface="Roboto"/>
                <a:sym typeface="Roboto"/>
              </a:defRPr>
            </a:lvl1pPr>
            <a:lvl2pPr lvl="1"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2pPr>
            <a:lvl3pPr lvl="2"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3pPr>
            <a:lvl4pPr lvl="3"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4pPr>
            <a:lvl5pPr lvl="4"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5pPr>
            <a:lvl6pPr lvl="5"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6pPr>
            <a:lvl7pPr lvl="6"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7pPr>
            <a:lvl8pPr lvl="7"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8pPr>
            <a:lvl9pPr lvl="8" rtl="0" algn="ctr">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slide">
  <p:cSld name="CUSTOM_7">
    <p:spTree>
      <p:nvGrpSpPr>
        <p:cNvPr id="20" name="Shape 20"/>
        <p:cNvGrpSpPr/>
        <p:nvPr/>
      </p:nvGrpSpPr>
      <p:grpSpPr>
        <a:xfrm>
          <a:off x="0" y="0"/>
          <a:ext cx="0" cy="0"/>
          <a:chOff x="0" y="0"/>
          <a:chExt cx="0" cy="0"/>
        </a:xfrm>
      </p:grpSpPr>
      <p:sp>
        <p:nvSpPr>
          <p:cNvPr id="21" name="Google Shape;21;p5"/>
          <p:cNvSpPr txBox="1"/>
          <p:nvPr>
            <p:ph type="title"/>
          </p:nvPr>
        </p:nvSpPr>
        <p:spPr>
          <a:xfrm>
            <a:off x="367675" y="413175"/>
            <a:ext cx="870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b="1" sz="2400">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22" name="Google Shape;22;p5"/>
          <p:cNvSpPr txBox="1"/>
          <p:nvPr>
            <p:ph idx="2" type="title"/>
          </p:nvPr>
        </p:nvSpPr>
        <p:spPr>
          <a:xfrm>
            <a:off x="367675" y="909675"/>
            <a:ext cx="7553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A0A0A0"/>
              </a:buClr>
              <a:buSzPts val="2600"/>
              <a:buNone/>
              <a:defRPr sz="2000">
                <a:solidFill>
                  <a:srgbClr val="A0A0A0"/>
                </a:solidFill>
              </a:defRPr>
            </a:lvl1pPr>
            <a:lvl2pPr lvl="1" algn="l">
              <a:lnSpc>
                <a:spcPct val="100000"/>
              </a:lnSpc>
              <a:spcBef>
                <a:spcPts val="0"/>
              </a:spcBef>
              <a:spcAft>
                <a:spcPts val="0"/>
              </a:spcAft>
              <a:buSzPts val="2800"/>
              <a:buNone/>
              <a:defRPr>
                <a:solidFill>
                  <a:srgbClr val="3E606F"/>
                </a:solidFill>
              </a:defRPr>
            </a:lvl2pPr>
            <a:lvl3pPr lvl="2" algn="l">
              <a:lnSpc>
                <a:spcPct val="100000"/>
              </a:lnSpc>
              <a:spcBef>
                <a:spcPts val="0"/>
              </a:spcBef>
              <a:spcAft>
                <a:spcPts val="0"/>
              </a:spcAft>
              <a:buSzPts val="2800"/>
              <a:buNone/>
              <a:defRPr>
                <a:solidFill>
                  <a:srgbClr val="3E606F"/>
                </a:solidFill>
              </a:defRPr>
            </a:lvl3pPr>
            <a:lvl4pPr lvl="3" algn="l">
              <a:lnSpc>
                <a:spcPct val="100000"/>
              </a:lnSpc>
              <a:spcBef>
                <a:spcPts val="0"/>
              </a:spcBef>
              <a:spcAft>
                <a:spcPts val="0"/>
              </a:spcAft>
              <a:buSzPts val="2800"/>
              <a:buNone/>
              <a:defRPr>
                <a:solidFill>
                  <a:srgbClr val="3E606F"/>
                </a:solidFill>
              </a:defRPr>
            </a:lvl4pPr>
            <a:lvl5pPr lvl="4" algn="l">
              <a:lnSpc>
                <a:spcPct val="100000"/>
              </a:lnSpc>
              <a:spcBef>
                <a:spcPts val="0"/>
              </a:spcBef>
              <a:spcAft>
                <a:spcPts val="0"/>
              </a:spcAft>
              <a:buSzPts val="2800"/>
              <a:buNone/>
              <a:defRPr>
                <a:solidFill>
                  <a:srgbClr val="3E606F"/>
                </a:solidFill>
              </a:defRPr>
            </a:lvl5pPr>
            <a:lvl6pPr lvl="5" algn="l">
              <a:lnSpc>
                <a:spcPct val="100000"/>
              </a:lnSpc>
              <a:spcBef>
                <a:spcPts val="0"/>
              </a:spcBef>
              <a:spcAft>
                <a:spcPts val="0"/>
              </a:spcAft>
              <a:buSzPts val="2800"/>
              <a:buNone/>
              <a:defRPr>
                <a:solidFill>
                  <a:srgbClr val="3E606F"/>
                </a:solidFill>
              </a:defRPr>
            </a:lvl6pPr>
            <a:lvl7pPr lvl="6" algn="l">
              <a:lnSpc>
                <a:spcPct val="100000"/>
              </a:lnSpc>
              <a:spcBef>
                <a:spcPts val="0"/>
              </a:spcBef>
              <a:spcAft>
                <a:spcPts val="0"/>
              </a:spcAft>
              <a:buSzPts val="2800"/>
              <a:buNone/>
              <a:defRPr>
                <a:solidFill>
                  <a:srgbClr val="3E606F"/>
                </a:solidFill>
              </a:defRPr>
            </a:lvl7pPr>
            <a:lvl8pPr lvl="7" algn="l">
              <a:lnSpc>
                <a:spcPct val="100000"/>
              </a:lnSpc>
              <a:spcBef>
                <a:spcPts val="0"/>
              </a:spcBef>
              <a:spcAft>
                <a:spcPts val="0"/>
              </a:spcAft>
              <a:buSzPts val="2800"/>
              <a:buNone/>
              <a:defRPr>
                <a:solidFill>
                  <a:srgbClr val="3E606F"/>
                </a:solidFill>
              </a:defRPr>
            </a:lvl8pPr>
            <a:lvl9pPr lvl="8" algn="l">
              <a:lnSpc>
                <a:spcPct val="100000"/>
              </a:lnSpc>
              <a:spcBef>
                <a:spcPts val="0"/>
              </a:spcBef>
              <a:spcAft>
                <a:spcPts val="0"/>
              </a:spcAft>
              <a:buSzPts val="2800"/>
              <a:buNone/>
              <a:defRPr>
                <a:solidFill>
                  <a:srgbClr val="3E606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 title and text left">
  <p:cSld name="CUSTOM_9">
    <p:spTree>
      <p:nvGrpSpPr>
        <p:cNvPr id="23" name="Shape 23"/>
        <p:cNvGrpSpPr/>
        <p:nvPr/>
      </p:nvGrpSpPr>
      <p:grpSpPr>
        <a:xfrm>
          <a:off x="0" y="0"/>
          <a:ext cx="0" cy="0"/>
          <a:chOff x="0" y="0"/>
          <a:chExt cx="0" cy="0"/>
        </a:xfrm>
      </p:grpSpPr>
      <p:sp>
        <p:nvSpPr>
          <p:cNvPr id="24" name="Google Shape;24;p6"/>
          <p:cNvSpPr txBox="1"/>
          <p:nvPr>
            <p:ph type="title"/>
          </p:nvPr>
        </p:nvSpPr>
        <p:spPr>
          <a:xfrm>
            <a:off x="5083800" y="341650"/>
            <a:ext cx="363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b="1" sz="2400">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p:txBody>
      </p:sp>
      <p:sp>
        <p:nvSpPr>
          <p:cNvPr id="25" name="Google Shape;25;p6"/>
          <p:cNvSpPr txBox="1"/>
          <p:nvPr>
            <p:ph idx="1" type="body"/>
          </p:nvPr>
        </p:nvSpPr>
        <p:spPr>
          <a:xfrm>
            <a:off x="5083800" y="1488100"/>
            <a:ext cx="3638400" cy="906000"/>
          </a:xfrm>
          <a:prstGeom prst="rect">
            <a:avLst/>
          </a:prstGeom>
          <a:noFill/>
          <a:ln>
            <a:noFill/>
          </a:ln>
        </p:spPr>
        <p:txBody>
          <a:bodyPr anchorCtr="0" anchor="t" bIns="91425" lIns="91425" spcFirstLastPara="1" rIns="91425" wrap="square" tIns="91425">
            <a:noAutofit/>
          </a:bodyPr>
          <a:lstStyle>
            <a:lvl1pPr indent="-330200" lvl="0" marL="4572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1pPr>
            <a:lvl2pPr indent="-330200" lvl="1" marL="9144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2pPr>
            <a:lvl3pPr indent="-323850" lvl="2" marL="137160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3pPr>
            <a:lvl4pPr indent="-323850" lvl="3" marL="182880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4pPr>
            <a:lvl5pPr indent="-317500" lvl="4" marL="22860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indent="-317500" lvl="5" marL="27432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indent="-311150" lvl="6" marL="320040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7pPr>
            <a:lvl8pPr indent="-311150" lvl="7" marL="365760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8pPr>
            <a:lvl9pPr indent="-304800" lvl="8" marL="4114800" algn="l">
              <a:lnSpc>
                <a:spcPct val="114000"/>
              </a:lnSpc>
              <a:spcBef>
                <a:spcPts val="0"/>
              </a:spcBef>
              <a:spcAft>
                <a:spcPts val="0"/>
              </a:spcAft>
              <a:buClr>
                <a:srgbClr val="3E606F"/>
              </a:buClr>
              <a:buSzPts val="1200"/>
              <a:buFont typeface="Roboto"/>
              <a:buChar char="■"/>
              <a:defRPr sz="1200">
                <a:solidFill>
                  <a:schemeClr val="dk2"/>
                </a:solidFill>
                <a:latin typeface="Roboto"/>
                <a:ea typeface="Roboto"/>
                <a:cs typeface="Roboto"/>
                <a:sym typeface="Roboto"/>
              </a:defRPr>
            </a:lvl9pPr>
          </a:lstStyle>
          <a:p/>
        </p:txBody>
      </p:sp>
      <p:sp>
        <p:nvSpPr>
          <p:cNvPr id="26" name="Google Shape;26;p6"/>
          <p:cNvSpPr txBox="1"/>
          <p:nvPr>
            <p:ph idx="2" type="body"/>
          </p:nvPr>
        </p:nvSpPr>
        <p:spPr>
          <a:xfrm>
            <a:off x="5083800" y="3817300"/>
            <a:ext cx="3638400" cy="906000"/>
          </a:xfrm>
          <a:prstGeom prst="rect">
            <a:avLst/>
          </a:prstGeom>
          <a:noFill/>
          <a:ln>
            <a:noFill/>
          </a:ln>
        </p:spPr>
        <p:txBody>
          <a:bodyPr anchorCtr="0" anchor="t" bIns="91425" lIns="91425" spcFirstLastPara="1" rIns="91425" wrap="square" tIns="91425">
            <a:noAutofit/>
          </a:bodyPr>
          <a:lstStyle>
            <a:lvl1pPr indent="-330200" lvl="0" marL="457200" algn="ctr">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indent="-330200" lvl="1" marL="914400" algn="ctr">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2pPr>
            <a:lvl3pPr indent="-323850" lvl="2" marL="1371600" algn="ctr">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3pPr>
            <a:lvl4pPr indent="-323850" lvl="3" marL="1828800" algn="ctr">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4pPr>
            <a:lvl5pPr indent="-317500" lvl="4" marL="2286000"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1150" lvl="6" marL="3200400" algn="ctr">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7pPr>
            <a:lvl8pPr indent="-311150" lvl="7" marL="3657600" algn="ctr">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8pPr>
            <a:lvl9pPr indent="-304800" lvl="8" marL="4114800" algn="ctr">
              <a:lnSpc>
                <a:spcPct val="114000"/>
              </a:lnSpc>
              <a:spcBef>
                <a:spcPts val="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p:txBody>
      </p:sp>
      <p:sp>
        <p:nvSpPr>
          <p:cNvPr id="27" name="Google Shape;27;p6"/>
          <p:cNvSpPr/>
          <p:nvPr/>
        </p:nvSpPr>
        <p:spPr>
          <a:xfrm>
            <a:off x="5074251" y="3817300"/>
            <a:ext cx="3760500" cy="10608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
          <p:cNvSpPr txBox="1"/>
          <p:nvPr>
            <p:ph idx="3" type="subTitle"/>
          </p:nvPr>
        </p:nvSpPr>
        <p:spPr>
          <a:xfrm>
            <a:off x="5191125" y="3836250"/>
            <a:ext cx="3526800" cy="1041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 slide" type="twoColTx">
  <p:cSld name="TITLE_AND_TWO_COLUMNS">
    <p:spTree>
      <p:nvGrpSpPr>
        <p:cNvPr id="29" name="Shape 29"/>
        <p:cNvGrpSpPr/>
        <p:nvPr/>
      </p:nvGrpSpPr>
      <p:grpSpPr>
        <a:xfrm>
          <a:off x="0" y="0"/>
          <a:ext cx="0" cy="0"/>
          <a:chOff x="0" y="0"/>
          <a:chExt cx="0" cy="0"/>
        </a:xfrm>
      </p:grpSpPr>
      <p:sp>
        <p:nvSpPr>
          <p:cNvPr id="30" name="Google Shape;30;p7"/>
          <p:cNvSpPr txBox="1"/>
          <p:nvPr>
            <p:ph type="title"/>
          </p:nvPr>
        </p:nvSpPr>
        <p:spPr>
          <a:xfrm>
            <a:off x="1202925" y="466625"/>
            <a:ext cx="6738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93441"/>
              </a:buClr>
              <a:buSzPts val="3000"/>
              <a:buFont typeface="Roboto"/>
              <a:buNone/>
              <a:defRPr b="1" sz="3000">
                <a:solidFill>
                  <a:srgbClr val="193441"/>
                </a:solidFill>
                <a:latin typeface="Roboto"/>
                <a:ea typeface="Roboto"/>
                <a:cs typeface="Roboto"/>
                <a:sym typeface="Roboto"/>
              </a:defRPr>
            </a:lvl1pPr>
            <a:lvl2pPr lvl="1"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p:txBody>
      </p:sp>
      <p:sp>
        <p:nvSpPr>
          <p:cNvPr id="31" name="Google Shape;31;p7"/>
          <p:cNvSpPr txBox="1"/>
          <p:nvPr>
            <p:ph idx="2" type="title"/>
          </p:nvPr>
        </p:nvSpPr>
        <p:spPr>
          <a:xfrm>
            <a:off x="1677450" y="2135900"/>
            <a:ext cx="23994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800"/>
              <a:buNone/>
              <a:defRPr b="1" sz="1800">
                <a:solidFill>
                  <a:srgbClr val="A5B7C6"/>
                </a:solidFill>
                <a:latin typeface="Roboto"/>
                <a:ea typeface="Roboto"/>
                <a:cs typeface="Roboto"/>
                <a:sym typeface="Roboto"/>
              </a:defRPr>
            </a:lvl1pPr>
            <a:lvl2pPr lvl="1" rtl="0" algn="ctr">
              <a:lnSpc>
                <a:spcPct val="100000"/>
              </a:lnSpc>
              <a:spcBef>
                <a:spcPts val="0"/>
              </a:spcBef>
              <a:spcAft>
                <a:spcPts val="0"/>
              </a:spcAft>
              <a:buSzPts val="2800"/>
              <a:buNone/>
              <a:defRPr sz="2400"/>
            </a:lvl2pPr>
            <a:lvl3pPr lvl="2" rtl="0" algn="ctr">
              <a:lnSpc>
                <a:spcPct val="100000"/>
              </a:lnSpc>
              <a:spcBef>
                <a:spcPts val="0"/>
              </a:spcBef>
              <a:spcAft>
                <a:spcPts val="0"/>
              </a:spcAft>
              <a:buSzPts val="2800"/>
              <a:buNone/>
              <a:defRPr sz="2400"/>
            </a:lvl3pPr>
            <a:lvl4pPr lvl="3" rtl="0" algn="ctr">
              <a:lnSpc>
                <a:spcPct val="100000"/>
              </a:lnSpc>
              <a:spcBef>
                <a:spcPts val="0"/>
              </a:spcBef>
              <a:spcAft>
                <a:spcPts val="0"/>
              </a:spcAft>
              <a:buSzPts val="2800"/>
              <a:buNone/>
              <a:defRPr sz="2400"/>
            </a:lvl4pPr>
            <a:lvl5pPr lvl="4" rtl="0" algn="ctr">
              <a:lnSpc>
                <a:spcPct val="100000"/>
              </a:lnSpc>
              <a:spcBef>
                <a:spcPts val="0"/>
              </a:spcBef>
              <a:spcAft>
                <a:spcPts val="0"/>
              </a:spcAft>
              <a:buSzPts val="2800"/>
              <a:buNone/>
              <a:defRPr sz="2400"/>
            </a:lvl5pPr>
            <a:lvl6pPr lvl="5" rtl="0" algn="ctr">
              <a:lnSpc>
                <a:spcPct val="100000"/>
              </a:lnSpc>
              <a:spcBef>
                <a:spcPts val="0"/>
              </a:spcBef>
              <a:spcAft>
                <a:spcPts val="0"/>
              </a:spcAft>
              <a:buSzPts val="2800"/>
              <a:buNone/>
              <a:defRPr sz="2400"/>
            </a:lvl6pPr>
            <a:lvl7pPr lvl="6" rtl="0" algn="ctr">
              <a:lnSpc>
                <a:spcPct val="100000"/>
              </a:lnSpc>
              <a:spcBef>
                <a:spcPts val="0"/>
              </a:spcBef>
              <a:spcAft>
                <a:spcPts val="0"/>
              </a:spcAft>
              <a:buSzPts val="2800"/>
              <a:buNone/>
              <a:defRPr sz="2400"/>
            </a:lvl7pPr>
            <a:lvl8pPr lvl="7" rtl="0" algn="ctr">
              <a:lnSpc>
                <a:spcPct val="100000"/>
              </a:lnSpc>
              <a:spcBef>
                <a:spcPts val="0"/>
              </a:spcBef>
              <a:spcAft>
                <a:spcPts val="0"/>
              </a:spcAft>
              <a:buSzPts val="2800"/>
              <a:buNone/>
              <a:defRPr sz="2400"/>
            </a:lvl8pPr>
            <a:lvl9pPr lvl="8" rtl="0" algn="ctr">
              <a:lnSpc>
                <a:spcPct val="100000"/>
              </a:lnSpc>
              <a:spcBef>
                <a:spcPts val="0"/>
              </a:spcBef>
              <a:spcAft>
                <a:spcPts val="0"/>
              </a:spcAft>
              <a:buSzPts val="2800"/>
              <a:buNone/>
              <a:defRPr sz="2400"/>
            </a:lvl9pPr>
          </a:lstStyle>
          <a:p/>
        </p:txBody>
      </p:sp>
      <p:sp>
        <p:nvSpPr>
          <p:cNvPr id="32" name="Google Shape;32;p7"/>
          <p:cNvSpPr txBox="1"/>
          <p:nvPr>
            <p:ph idx="3" type="title"/>
          </p:nvPr>
        </p:nvSpPr>
        <p:spPr>
          <a:xfrm>
            <a:off x="1266000" y="2632400"/>
            <a:ext cx="3222300" cy="231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600"/>
              <a:buFont typeface="Roboto"/>
              <a:buNone/>
              <a:defRPr sz="1600">
                <a:solidFill>
                  <a:srgbClr val="858585"/>
                </a:solidFill>
                <a:latin typeface="Roboto"/>
                <a:ea typeface="Roboto"/>
                <a:cs typeface="Roboto"/>
                <a:sym typeface="Roboto"/>
              </a:defRPr>
            </a:lvl1pPr>
            <a:lvl2pPr lvl="1" rtl="0" algn="ctr">
              <a:lnSpc>
                <a:spcPct val="100000"/>
              </a:lnSpc>
              <a:spcBef>
                <a:spcPts val="0"/>
              </a:spcBef>
              <a:spcAft>
                <a:spcPts val="0"/>
              </a:spcAft>
              <a:buSzPts val="2800"/>
              <a:buNone/>
              <a:defRPr>
                <a:solidFill>
                  <a:srgbClr val="3E606F"/>
                </a:solidFill>
              </a:defRPr>
            </a:lvl2pPr>
            <a:lvl3pPr lvl="2" rtl="0" algn="ctr">
              <a:lnSpc>
                <a:spcPct val="100000"/>
              </a:lnSpc>
              <a:spcBef>
                <a:spcPts val="0"/>
              </a:spcBef>
              <a:spcAft>
                <a:spcPts val="0"/>
              </a:spcAft>
              <a:buSzPts val="2800"/>
              <a:buNone/>
              <a:defRPr>
                <a:solidFill>
                  <a:srgbClr val="3E606F"/>
                </a:solidFill>
              </a:defRPr>
            </a:lvl3pPr>
            <a:lvl4pPr lvl="3" rtl="0" algn="ctr">
              <a:lnSpc>
                <a:spcPct val="100000"/>
              </a:lnSpc>
              <a:spcBef>
                <a:spcPts val="0"/>
              </a:spcBef>
              <a:spcAft>
                <a:spcPts val="0"/>
              </a:spcAft>
              <a:buSzPts val="2800"/>
              <a:buNone/>
              <a:defRPr>
                <a:solidFill>
                  <a:srgbClr val="3E606F"/>
                </a:solidFill>
              </a:defRPr>
            </a:lvl4pPr>
            <a:lvl5pPr lvl="4" rtl="0" algn="ctr">
              <a:lnSpc>
                <a:spcPct val="100000"/>
              </a:lnSpc>
              <a:spcBef>
                <a:spcPts val="0"/>
              </a:spcBef>
              <a:spcAft>
                <a:spcPts val="0"/>
              </a:spcAft>
              <a:buSzPts val="2800"/>
              <a:buNone/>
              <a:defRPr>
                <a:solidFill>
                  <a:srgbClr val="3E606F"/>
                </a:solidFill>
              </a:defRPr>
            </a:lvl5pPr>
            <a:lvl6pPr lvl="5" rtl="0" algn="ctr">
              <a:lnSpc>
                <a:spcPct val="100000"/>
              </a:lnSpc>
              <a:spcBef>
                <a:spcPts val="0"/>
              </a:spcBef>
              <a:spcAft>
                <a:spcPts val="0"/>
              </a:spcAft>
              <a:buSzPts val="2800"/>
              <a:buNone/>
              <a:defRPr>
                <a:solidFill>
                  <a:srgbClr val="3E606F"/>
                </a:solidFill>
              </a:defRPr>
            </a:lvl6pPr>
            <a:lvl7pPr lvl="6" rtl="0" algn="ctr">
              <a:lnSpc>
                <a:spcPct val="100000"/>
              </a:lnSpc>
              <a:spcBef>
                <a:spcPts val="0"/>
              </a:spcBef>
              <a:spcAft>
                <a:spcPts val="0"/>
              </a:spcAft>
              <a:buSzPts val="2800"/>
              <a:buNone/>
              <a:defRPr>
                <a:solidFill>
                  <a:srgbClr val="3E606F"/>
                </a:solidFill>
              </a:defRPr>
            </a:lvl7pPr>
            <a:lvl8pPr lvl="7" rtl="0" algn="ctr">
              <a:lnSpc>
                <a:spcPct val="100000"/>
              </a:lnSpc>
              <a:spcBef>
                <a:spcPts val="0"/>
              </a:spcBef>
              <a:spcAft>
                <a:spcPts val="0"/>
              </a:spcAft>
              <a:buSzPts val="2800"/>
              <a:buNone/>
              <a:defRPr>
                <a:solidFill>
                  <a:srgbClr val="3E606F"/>
                </a:solidFill>
              </a:defRPr>
            </a:lvl8pPr>
            <a:lvl9pPr lvl="8" rtl="0" algn="ctr">
              <a:lnSpc>
                <a:spcPct val="100000"/>
              </a:lnSpc>
              <a:spcBef>
                <a:spcPts val="0"/>
              </a:spcBef>
              <a:spcAft>
                <a:spcPts val="0"/>
              </a:spcAft>
              <a:buSzPts val="2800"/>
              <a:buNone/>
              <a:defRPr>
                <a:solidFill>
                  <a:srgbClr val="3E606F"/>
                </a:solidFill>
              </a:defRPr>
            </a:lvl9pPr>
          </a:lstStyle>
          <a:p/>
        </p:txBody>
      </p:sp>
      <p:cxnSp>
        <p:nvCxnSpPr>
          <p:cNvPr id="33" name="Google Shape;33;p7"/>
          <p:cNvCxnSpPr/>
          <p:nvPr/>
        </p:nvCxnSpPr>
        <p:spPr>
          <a:xfrm>
            <a:off x="4567200" y="2261250"/>
            <a:ext cx="9600" cy="2001300"/>
          </a:xfrm>
          <a:prstGeom prst="straightConnector1">
            <a:avLst/>
          </a:prstGeom>
          <a:noFill/>
          <a:ln cap="flat" cmpd="sng" w="19050">
            <a:solidFill>
              <a:srgbClr val="A5B7C6"/>
            </a:solidFill>
            <a:prstDash val="solid"/>
            <a:round/>
            <a:headEnd len="sm" w="sm" type="none"/>
            <a:tailEnd len="sm" w="sm" type="none"/>
          </a:ln>
        </p:spPr>
      </p:cxnSp>
      <p:sp>
        <p:nvSpPr>
          <p:cNvPr id="34" name="Google Shape;34;p7"/>
          <p:cNvSpPr txBox="1"/>
          <p:nvPr>
            <p:ph idx="4" type="title"/>
          </p:nvPr>
        </p:nvSpPr>
        <p:spPr>
          <a:xfrm>
            <a:off x="5067200" y="2135900"/>
            <a:ext cx="23994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800"/>
              <a:buNone/>
              <a:defRPr b="1" sz="1800">
                <a:solidFill>
                  <a:srgbClr val="A5B7C6"/>
                </a:solidFill>
                <a:latin typeface="Roboto"/>
                <a:ea typeface="Roboto"/>
                <a:cs typeface="Roboto"/>
                <a:sym typeface="Roboto"/>
              </a:defRPr>
            </a:lvl1pPr>
            <a:lvl2pPr lvl="1" rtl="0" algn="ctr">
              <a:lnSpc>
                <a:spcPct val="100000"/>
              </a:lnSpc>
              <a:spcBef>
                <a:spcPts val="0"/>
              </a:spcBef>
              <a:spcAft>
                <a:spcPts val="0"/>
              </a:spcAft>
              <a:buSzPts val="2800"/>
              <a:buNone/>
              <a:defRPr sz="2400"/>
            </a:lvl2pPr>
            <a:lvl3pPr lvl="2" rtl="0" algn="ctr">
              <a:lnSpc>
                <a:spcPct val="100000"/>
              </a:lnSpc>
              <a:spcBef>
                <a:spcPts val="0"/>
              </a:spcBef>
              <a:spcAft>
                <a:spcPts val="0"/>
              </a:spcAft>
              <a:buSzPts val="2800"/>
              <a:buNone/>
              <a:defRPr sz="2400"/>
            </a:lvl3pPr>
            <a:lvl4pPr lvl="3" rtl="0" algn="ctr">
              <a:lnSpc>
                <a:spcPct val="100000"/>
              </a:lnSpc>
              <a:spcBef>
                <a:spcPts val="0"/>
              </a:spcBef>
              <a:spcAft>
                <a:spcPts val="0"/>
              </a:spcAft>
              <a:buSzPts val="2800"/>
              <a:buNone/>
              <a:defRPr sz="2400"/>
            </a:lvl4pPr>
            <a:lvl5pPr lvl="4" rtl="0" algn="ctr">
              <a:lnSpc>
                <a:spcPct val="100000"/>
              </a:lnSpc>
              <a:spcBef>
                <a:spcPts val="0"/>
              </a:spcBef>
              <a:spcAft>
                <a:spcPts val="0"/>
              </a:spcAft>
              <a:buSzPts val="2800"/>
              <a:buNone/>
              <a:defRPr sz="2400"/>
            </a:lvl5pPr>
            <a:lvl6pPr lvl="5" rtl="0" algn="ctr">
              <a:lnSpc>
                <a:spcPct val="100000"/>
              </a:lnSpc>
              <a:spcBef>
                <a:spcPts val="0"/>
              </a:spcBef>
              <a:spcAft>
                <a:spcPts val="0"/>
              </a:spcAft>
              <a:buSzPts val="2800"/>
              <a:buNone/>
              <a:defRPr sz="2400"/>
            </a:lvl6pPr>
            <a:lvl7pPr lvl="6" rtl="0" algn="ctr">
              <a:lnSpc>
                <a:spcPct val="100000"/>
              </a:lnSpc>
              <a:spcBef>
                <a:spcPts val="0"/>
              </a:spcBef>
              <a:spcAft>
                <a:spcPts val="0"/>
              </a:spcAft>
              <a:buSzPts val="2800"/>
              <a:buNone/>
              <a:defRPr sz="2400"/>
            </a:lvl7pPr>
            <a:lvl8pPr lvl="7" rtl="0" algn="ctr">
              <a:lnSpc>
                <a:spcPct val="100000"/>
              </a:lnSpc>
              <a:spcBef>
                <a:spcPts val="0"/>
              </a:spcBef>
              <a:spcAft>
                <a:spcPts val="0"/>
              </a:spcAft>
              <a:buSzPts val="2800"/>
              <a:buNone/>
              <a:defRPr sz="2400"/>
            </a:lvl8pPr>
            <a:lvl9pPr lvl="8" rtl="0" algn="ctr">
              <a:lnSpc>
                <a:spcPct val="100000"/>
              </a:lnSpc>
              <a:spcBef>
                <a:spcPts val="0"/>
              </a:spcBef>
              <a:spcAft>
                <a:spcPts val="0"/>
              </a:spcAft>
              <a:buSzPts val="2800"/>
              <a:buNone/>
              <a:defRPr sz="2400"/>
            </a:lvl9pPr>
          </a:lstStyle>
          <a:p/>
        </p:txBody>
      </p:sp>
      <p:sp>
        <p:nvSpPr>
          <p:cNvPr id="35" name="Google Shape;35;p7"/>
          <p:cNvSpPr txBox="1"/>
          <p:nvPr>
            <p:ph idx="5" type="title"/>
          </p:nvPr>
        </p:nvSpPr>
        <p:spPr>
          <a:xfrm>
            <a:off x="4655750" y="2632400"/>
            <a:ext cx="3222300" cy="231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600"/>
              <a:buFont typeface="Roboto"/>
              <a:buNone/>
              <a:defRPr sz="1600">
                <a:solidFill>
                  <a:srgbClr val="858585"/>
                </a:solidFill>
                <a:latin typeface="Roboto"/>
                <a:ea typeface="Roboto"/>
                <a:cs typeface="Roboto"/>
                <a:sym typeface="Roboto"/>
              </a:defRPr>
            </a:lvl1pPr>
            <a:lvl2pPr lvl="1" rtl="0" algn="ctr">
              <a:lnSpc>
                <a:spcPct val="100000"/>
              </a:lnSpc>
              <a:spcBef>
                <a:spcPts val="0"/>
              </a:spcBef>
              <a:spcAft>
                <a:spcPts val="0"/>
              </a:spcAft>
              <a:buSzPts val="2800"/>
              <a:buNone/>
              <a:defRPr>
                <a:solidFill>
                  <a:srgbClr val="3E606F"/>
                </a:solidFill>
              </a:defRPr>
            </a:lvl2pPr>
            <a:lvl3pPr lvl="2" rtl="0" algn="ctr">
              <a:lnSpc>
                <a:spcPct val="100000"/>
              </a:lnSpc>
              <a:spcBef>
                <a:spcPts val="0"/>
              </a:spcBef>
              <a:spcAft>
                <a:spcPts val="0"/>
              </a:spcAft>
              <a:buSzPts val="2800"/>
              <a:buNone/>
              <a:defRPr>
                <a:solidFill>
                  <a:srgbClr val="3E606F"/>
                </a:solidFill>
              </a:defRPr>
            </a:lvl3pPr>
            <a:lvl4pPr lvl="3" rtl="0" algn="ctr">
              <a:lnSpc>
                <a:spcPct val="100000"/>
              </a:lnSpc>
              <a:spcBef>
                <a:spcPts val="0"/>
              </a:spcBef>
              <a:spcAft>
                <a:spcPts val="0"/>
              </a:spcAft>
              <a:buSzPts val="2800"/>
              <a:buNone/>
              <a:defRPr>
                <a:solidFill>
                  <a:srgbClr val="3E606F"/>
                </a:solidFill>
              </a:defRPr>
            </a:lvl4pPr>
            <a:lvl5pPr lvl="4" rtl="0" algn="ctr">
              <a:lnSpc>
                <a:spcPct val="100000"/>
              </a:lnSpc>
              <a:spcBef>
                <a:spcPts val="0"/>
              </a:spcBef>
              <a:spcAft>
                <a:spcPts val="0"/>
              </a:spcAft>
              <a:buSzPts val="2800"/>
              <a:buNone/>
              <a:defRPr>
                <a:solidFill>
                  <a:srgbClr val="3E606F"/>
                </a:solidFill>
              </a:defRPr>
            </a:lvl5pPr>
            <a:lvl6pPr lvl="5" rtl="0" algn="ctr">
              <a:lnSpc>
                <a:spcPct val="100000"/>
              </a:lnSpc>
              <a:spcBef>
                <a:spcPts val="0"/>
              </a:spcBef>
              <a:spcAft>
                <a:spcPts val="0"/>
              </a:spcAft>
              <a:buSzPts val="2800"/>
              <a:buNone/>
              <a:defRPr>
                <a:solidFill>
                  <a:srgbClr val="3E606F"/>
                </a:solidFill>
              </a:defRPr>
            </a:lvl6pPr>
            <a:lvl7pPr lvl="6" rtl="0" algn="ctr">
              <a:lnSpc>
                <a:spcPct val="100000"/>
              </a:lnSpc>
              <a:spcBef>
                <a:spcPts val="0"/>
              </a:spcBef>
              <a:spcAft>
                <a:spcPts val="0"/>
              </a:spcAft>
              <a:buSzPts val="2800"/>
              <a:buNone/>
              <a:defRPr>
                <a:solidFill>
                  <a:srgbClr val="3E606F"/>
                </a:solidFill>
              </a:defRPr>
            </a:lvl7pPr>
            <a:lvl8pPr lvl="7" rtl="0" algn="ctr">
              <a:lnSpc>
                <a:spcPct val="100000"/>
              </a:lnSpc>
              <a:spcBef>
                <a:spcPts val="0"/>
              </a:spcBef>
              <a:spcAft>
                <a:spcPts val="0"/>
              </a:spcAft>
              <a:buSzPts val="2800"/>
              <a:buNone/>
              <a:defRPr>
                <a:solidFill>
                  <a:srgbClr val="3E606F"/>
                </a:solidFill>
              </a:defRPr>
            </a:lvl8pPr>
            <a:lvl9pPr lvl="8" rtl="0" algn="ctr">
              <a:lnSpc>
                <a:spcPct val="100000"/>
              </a:lnSpc>
              <a:spcBef>
                <a:spcPts val="0"/>
              </a:spcBef>
              <a:spcAft>
                <a:spcPts val="0"/>
              </a:spcAft>
              <a:buSzPts val="2800"/>
              <a:buNone/>
              <a:defRPr>
                <a:solidFill>
                  <a:srgbClr val="3E606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 slide">
  <p:cSld name="CUSTOM_1">
    <p:spTree>
      <p:nvGrpSpPr>
        <p:cNvPr id="36" name="Shape 36"/>
        <p:cNvGrpSpPr/>
        <p:nvPr/>
      </p:nvGrpSpPr>
      <p:grpSpPr>
        <a:xfrm>
          <a:off x="0" y="0"/>
          <a:ext cx="0" cy="0"/>
          <a:chOff x="0" y="0"/>
          <a:chExt cx="0" cy="0"/>
        </a:xfrm>
      </p:grpSpPr>
      <p:sp>
        <p:nvSpPr>
          <p:cNvPr id="37" name="Google Shape;37;p8"/>
          <p:cNvSpPr txBox="1"/>
          <p:nvPr>
            <p:ph type="title"/>
          </p:nvPr>
        </p:nvSpPr>
        <p:spPr>
          <a:xfrm>
            <a:off x="795448" y="21359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800"/>
              <a:buNone/>
              <a:defRPr b="1" sz="1800">
                <a:solidFill>
                  <a:srgbClr val="A5B7C6"/>
                </a:solidFill>
                <a:latin typeface="Roboto"/>
                <a:ea typeface="Roboto"/>
                <a:cs typeface="Roboto"/>
                <a:sym typeface="Roboto"/>
              </a:defRPr>
            </a:lvl1pPr>
            <a:lvl2pPr lvl="1" rtl="0" algn="ctr">
              <a:lnSpc>
                <a:spcPct val="100000"/>
              </a:lnSpc>
              <a:spcBef>
                <a:spcPts val="0"/>
              </a:spcBef>
              <a:spcAft>
                <a:spcPts val="0"/>
              </a:spcAft>
              <a:buSzPts val="2800"/>
              <a:buNone/>
              <a:defRPr sz="2400"/>
            </a:lvl2pPr>
            <a:lvl3pPr lvl="2" rtl="0" algn="ctr">
              <a:lnSpc>
                <a:spcPct val="100000"/>
              </a:lnSpc>
              <a:spcBef>
                <a:spcPts val="0"/>
              </a:spcBef>
              <a:spcAft>
                <a:spcPts val="0"/>
              </a:spcAft>
              <a:buSzPts val="2800"/>
              <a:buNone/>
              <a:defRPr sz="2400"/>
            </a:lvl3pPr>
            <a:lvl4pPr lvl="3" rtl="0" algn="ctr">
              <a:lnSpc>
                <a:spcPct val="100000"/>
              </a:lnSpc>
              <a:spcBef>
                <a:spcPts val="0"/>
              </a:spcBef>
              <a:spcAft>
                <a:spcPts val="0"/>
              </a:spcAft>
              <a:buSzPts val="2800"/>
              <a:buNone/>
              <a:defRPr sz="2400"/>
            </a:lvl4pPr>
            <a:lvl5pPr lvl="4" rtl="0" algn="ctr">
              <a:lnSpc>
                <a:spcPct val="100000"/>
              </a:lnSpc>
              <a:spcBef>
                <a:spcPts val="0"/>
              </a:spcBef>
              <a:spcAft>
                <a:spcPts val="0"/>
              </a:spcAft>
              <a:buSzPts val="2800"/>
              <a:buNone/>
              <a:defRPr sz="2400"/>
            </a:lvl5pPr>
            <a:lvl6pPr lvl="5" rtl="0" algn="ctr">
              <a:lnSpc>
                <a:spcPct val="100000"/>
              </a:lnSpc>
              <a:spcBef>
                <a:spcPts val="0"/>
              </a:spcBef>
              <a:spcAft>
                <a:spcPts val="0"/>
              </a:spcAft>
              <a:buSzPts val="2800"/>
              <a:buNone/>
              <a:defRPr sz="2400"/>
            </a:lvl6pPr>
            <a:lvl7pPr lvl="6" rtl="0" algn="ctr">
              <a:lnSpc>
                <a:spcPct val="100000"/>
              </a:lnSpc>
              <a:spcBef>
                <a:spcPts val="0"/>
              </a:spcBef>
              <a:spcAft>
                <a:spcPts val="0"/>
              </a:spcAft>
              <a:buSzPts val="2800"/>
              <a:buNone/>
              <a:defRPr sz="2400"/>
            </a:lvl7pPr>
            <a:lvl8pPr lvl="7" rtl="0" algn="ctr">
              <a:lnSpc>
                <a:spcPct val="100000"/>
              </a:lnSpc>
              <a:spcBef>
                <a:spcPts val="0"/>
              </a:spcBef>
              <a:spcAft>
                <a:spcPts val="0"/>
              </a:spcAft>
              <a:buSzPts val="2800"/>
              <a:buNone/>
              <a:defRPr sz="2400"/>
            </a:lvl8pPr>
            <a:lvl9pPr lvl="8" rtl="0" algn="ctr">
              <a:lnSpc>
                <a:spcPct val="100000"/>
              </a:lnSpc>
              <a:spcBef>
                <a:spcPts val="0"/>
              </a:spcBef>
              <a:spcAft>
                <a:spcPts val="0"/>
              </a:spcAft>
              <a:buSzPts val="2800"/>
              <a:buNone/>
              <a:defRPr sz="2400"/>
            </a:lvl9pPr>
          </a:lstStyle>
          <a:p/>
        </p:txBody>
      </p:sp>
      <p:sp>
        <p:nvSpPr>
          <p:cNvPr id="38" name="Google Shape;38;p8"/>
          <p:cNvSpPr txBox="1"/>
          <p:nvPr>
            <p:ph idx="2" type="title"/>
          </p:nvPr>
        </p:nvSpPr>
        <p:spPr>
          <a:xfrm>
            <a:off x="795300" y="2632400"/>
            <a:ext cx="2358300" cy="231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600"/>
              <a:buFont typeface="Roboto"/>
              <a:buNone/>
              <a:defRPr sz="1600">
                <a:solidFill>
                  <a:srgbClr val="858585"/>
                </a:solidFill>
                <a:latin typeface="Roboto"/>
                <a:ea typeface="Roboto"/>
                <a:cs typeface="Roboto"/>
                <a:sym typeface="Roboto"/>
              </a:defRPr>
            </a:lvl1pPr>
            <a:lvl2pPr lvl="1" rtl="0" algn="ctr">
              <a:lnSpc>
                <a:spcPct val="100000"/>
              </a:lnSpc>
              <a:spcBef>
                <a:spcPts val="0"/>
              </a:spcBef>
              <a:spcAft>
                <a:spcPts val="0"/>
              </a:spcAft>
              <a:buSzPts val="2800"/>
              <a:buNone/>
              <a:defRPr>
                <a:solidFill>
                  <a:srgbClr val="3E606F"/>
                </a:solidFill>
              </a:defRPr>
            </a:lvl2pPr>
            <a:lvl3pPr lvl="2" rtl="0" algn="ctr">
              <a:lnSpc>
                <a:spcPct val="100000"/>
              </a:lnSpc>
              <a:spcBef>
                <a:spcPts val="0"/>
              </a:spcBef>
              <a:spcAft>
                <a:spcPts val="0"/>
              </a:spcAft>
              <a:buSzPts val="2800"/>
              <a:buNone/>
              <a:defRPr>
                <a:solidFill>
                  <a:srgbClr val="3E606F"/>
                </a:solidFill>
              </a:defRPr>
            </a:lvl3pPr>
            <a:lvl4pPr lvl="3" rtl="0" algn="ctr">
              <a:lnSpc>
                <a:spcPct val="100000"/>
              </a:lnSpc>
              <a:spcBef>
                <a:spcPts val="0"/>
              </a:spcBef>
              <a:spcAft>
                <a:spcPts val="0"/>
              </a:spcAft>
              <a:buSzPts val="2800"/>
              <a:buNone/>
              <a:defRPr>
                <a:solidFill>
                  <a:srgbClr val="3E606F"/>
                </a:solidFill>
              </a:defRPr>
            </a:lvl4pPr>
            <a:lvl5pPr lvl="4" rtl="0" algn="ctr">
              <a:lnSpc>
                <a:spcPct val="100000"/>
              </a:lnSpc>
              <a:spcBef>
                <a:spcPts val="0"/>
              </a:spcBef>
              <a:spcAft>
                <a:spcPts val="0"/>
              </a:spcAft>
              <a:buSzPts val="2800"/>
              <a:buNone/>
              <a:defRPr>
                <a:solidFill>
                  <a:srgbClr val="3E606F"/>
                </a:solidFill>
              </a:defRPr>
            </a:lvl5pPr>
            <a:lvl6pPr lvl="5" rtl="0" algn="ctr">
              <a:lnSpc>
                <a:spcPct val="100000"/>
              </a:lnSpc>
              <a:spcBef>
                <a:spcPts val="0"/>
              </a:spcBef>
              <a:spcAft>
                <a:spcPts val="0"/>
              </a:spcAft>
              <a:buSzPts val="2800"/>
              <a:buNone/>
              <a:defRPr>
                <a:solidFill>
                  <a:srgbClr val="3E606F"/>
                </a:solidFill>
              </a:defRPr>
            </a:lvl6pPr>
            <a:lvl7pPr lvl="6" rtl="0" algn="ctr">
              <a:lnSpc>
                <a:spcPct val="100000"/>
              </a:lnSpc>
              <a:spcBef>
                <a:spcPts val="0"/>
              </a:spcBef>
              <a:spcAft>
                <a:spcPts val="0"/>
              </a:spcAft>
              <a:buSzPts val="2800"/>
              <a:buNone/>
              <a:defRPr>
                <a:solidFill>
                  <a:srgbClr val="3E606F"/>
                </a:solidFill>
              </a:defRPr>
            </a:lvl7pPr>
            <a:lvl8pPr lvl="7" rtl="0" algn="ctr">
              <a:lnSpc>
                <a:spcPct val="100000"/>
              </a:lnSpc>
              <a:spcBef>
                <a:spcPts val="0"/>
              </a:spcBef>
              <a:spcAft>
                <a:spcPts val="0"/>
              </a:spcAft>
              <a:buSzPts val="2800"/>
              <a:buNone/>
              <a:defRPr>
                <a:solidFill>
                  <a:srgbClr val="3E606F"/>
                </a:solidFill>
              </a:defRPr>
            </a:lvl8pPr>
            <a:lvl9pPr lvl="8" rtl="0" algn="ctr">
              <a:lnSpc>
                <a:spcPct val="100000"/>
              </a:lnSpc>
              <a:spcBef>
                <a:spcPts val="0"/>
              </a:spcBef>
              <a:spcAft>
                <a:spcPts val="0"/>
              </a:spcAft>
              <a:buSzPts val="2800"/>
              <a:buNone/>
              <a:defRPr>
                <a:solidFill>
                  <a:srgbClr val="3E606F"/>
                </a:solidFill>
              </a:defRPr>
            </a:lvl9pPr>
          </a:lstStyle>
          <a:p/>
        </p:txBody>
      </p:sp>
      <p:sp>
        <p:nvSpPr>
          <p:cNvPr id="39" name="Google Shape;39;p8"/>
          <p:cNvSpPr txBox="1"/>
          <p:nvPr>
            <p:ph idx="3" type="title"/>
          </p:nvPr>
        </p:nvSpPr>
        <p:spPr>
          <a:xfrm>
            <a:off x="3543711" y="21359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800"/>
              <a:buNone/>
              <a:defRPr b="1" sz="1800">
                <a:solidFill>
                  <a:srgbClr val="A5B7C6"/>
                </a:solidFill>
                <a:latin typeface="Roboto"/>
                <a:ea typeface="Roboto"/>
                <a:cs typeface="Roboto"/>
                <a:sym typeface="Roboto"/>
              </a:defRPr>
            </a:lvl1pPr>
            <a:lvl2pPr lvl="1" rtl="0" algn="ctr">
              <a:lnSpc>
                <a:spcPct val="100000"/>
              </a:lnSpc>
              <a:spcBef>
                <a:spcPts val="0"/>
              </a:spcBef>
              <a:spcAft>
                <a:spcPts val="0"/>
              </a:spcAft>
              <a:buSzPts val="2800"/>
              <a:buNone/>
              <a:defRPr sz="2400"/>
            </a:lvl2pPr>
            <a:lvl3pPr lvl="2" rtl="0" algn="ctr">
              <a:lnSpc>
                <a:spcPct val="100000"/>
              </a:lnSpc>
              <a:spcBef>
                <a:spcPts val="0"/>
              </a:spcBef>
              <a:spcAft>
                <a:spcPts val="0"/>
              </a:spcAft>
              <a:buSzPts val="2800"/>
              <a:buNone/>
              <a:defRPr sz="2400"/>
            </a:lvl3pPr>
            <a:lvl4pPr lvl="3" rtl="0" algn="ctr">
              <a:lnSpc>
                <a:spcPct val="100000"/>
              </a:lnSpc>
              <a:spcBef>
                <a:spcPts val="0"/>
              </a:spcBef>
              <a:spcAft>
                <a:spcPts val="0"/>
              </a:spcAft>
              <a:buSzPts val="2800"/>
              <a:buNone/>
              <a:defRPr sz="2400"/>
            </a:lvl4pPr>
            <a:lvl5pPr lvl="4" rtl="0" algn="ctr">
              <a:lnSpc>
                <a:spcPct val="100000"/>
              </a:lnSpc>
              <a:spcBef>
                <a:spcPts val="0"/>
              </a:spcBef>
              <a:spcAft>
                <a:spcPts val="0"/>
              </a:spcAft>
              <a:buSzPts val="2800"/>
              <a:buNone/>
              <a:defRPr sz="2400"/>
            </a:lvl5pPr>
            <a:lvl6pPr lvl="5" rtl="0" algn="ctr">
              <a:lnSpc>
                <a:spcPct val="100000"/>
              </a:lnSpc>
              <a:spcBef>
                <a:spcPts val="0"/>
              </a:spcBef>
              <a:spcAft>
                <a:spcPts val="0"/>
              </a:spcAft>
              <a:buSzPts val="2800"/>
              <a:buNone/>
              <a:defRPr sz="2400"/>
            </a:lvl6pPr>
            <a:lvl7pPr lvl="6" rtl="0" algn="ctr">
              <a:lnSpc>
                <a:spcPct val="100000"/>
              </a:lnSpc>
              <a:spcBef>
                <a:spcPts val="0"/>
              </a:spcBef>
              <a:spcAft>
                <a:spcPts val="0"/>
              </a:spcAft>
              <a:buSzPts val="2800"/>
              <a:buNone/>
              <a:defRPr sz="2400"/>
            </a:lvl7pPr>
            <a:lvl8pPr lvl="7" rtl="0" algn="ctr">
              <a:lnSpc>
                <a:spcPct val="100000"/>
              </a:lnSpc>
              <a:spcBef>
                <a:spcPts val="0"/>
              </a:spcBef>
              <a:spcAft>
                <a:spcPts val="0"/>
              </a:spcAft>
              <a:buSzPts val="2800"/>
              <a:buNone/>
              <a:defRPr sz="2400"/>
            </a:lvl8pPr>
            <a:lvl9pPr lvl="8" rtl="0" algn="ctr">
              <a:lnSpc>
                <a:spcPct val="100000"/>
              </a:lnSpc>
              <a:spcBef>
                <a:spcPts val="0"/>
              </a:spcBef>
              <a:spcAft>
                <a:spcPts val="0"/>
              </a:spcAft>
              <a:buSzPts val="2800"/>
              <a:buNone/>
              <a:defRPr sz="2400"/>
            </a:lvl9pPr>
          </a:lstStyle>
          <a:p/>
        </p:txBody>
      </p:sp>
      <p:sp>
        <p:nvSpPr>
          <p:cNvPr id="40" name="Google Shape;40;p8"/>
          <p:cNvSpPr txBox="1"/>
          <p:nvPr>
            <p:ph idx="4" type="title"/>
          </p:nvPr>
        </p:nvSpPr>
        <p:spPr>
          <a:xfrm>
            <a:off x="3543638" y="2632400"/>
            <a:ext cx="2358300" cy="231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600"/>
              <a:buFont typeface="Roboto"/>
              <a:buNone/>
              <a:defRPr sz="1600">
                <a:solidFill>
                  <a:srgbClr val="858585"/>
                </a:solidFill>
                <a:latin typeface="Roboto"/>
                <a:ea typeface="Roboto"/>
                <a:cs typeface="Roboto"/>
                <a:sym typeface="Roboto"/>
              </a:defRPr>
            </a:lvl1pPr>
            <a:lvl2pPr lvl="1" rtl="0" algn="ctr">
              <a:lnSpc>
                <a:spcPct val="100000"/>
              </a:lnSpc>
              <a:spcBef>
                <a:spcPts val="0"/>
              </a:spcBef>
              <a:spcAft>
                <a:spcPts val="0"/>
              </a:spcAft>
              <a:buSzPts val="2800"/>
              <a:buNone/>
              <a:defRPr>
                <a:solidFill>
                  <a:srgbClr val="3E606F"/>
                </a:solidFill>
              </a:defRPr>
            </a:lvl2pPr>
            <a:lvl3pPr lvl="2" rtl="0" algn="ctr">
              <a:lnSpc>
                <a:spcPct val="100000"/>
              </a:lnSpc>
              <a:spcBef>
                <a:spcPts val="0"/>
              </a:spcBef>
              <a:spcAft>
                <a:spcPts val="0"/>
              </a:spcAft>
              <a:buSzPts val="2800"/>
              <a:buNone/>
              <a:defRPr>
                <a:solidFill>
                  <a:srgbClr val="3E606F"/>
                </a:solidFill>
              </a:defRPr>
            </a:lvl3pPr>
            <a:lvl4pPr lvl="3" rtl="0" algn="ctr">
              <a:lnSpc>
                <a:spcPct val="100000"/>
              </a:lnSpc>
              <a:spcBef>
                <a:spcPts val="0"/>
              </a:spcBef>
              <a:spcAft>
                <a:spcPts val="0"/>
              </a:spcAft>
              <a:buSzPts val="2800"/>
              <a:buNone/>
              <a:defRPr>
                <a:solidFill>
                  <a:srgbClr val="3E606F"/>
                </a:solidFill>
              </a:defRPr>
            </a:lvl4pPr>
            <a:lvl5pPr lvl="4" rtl="0" algn="ctr">
              <a:lnSpc>
                <a:spcPct val="100000"/>
              </a:lnSpc>
              <a:spcBef>
                <a:spcPts val="0"/>
              </a:spcBef>
              <a:spcAft>
                <a:spcPts val="0"/>
              </a:spcAft>
              <a:buSzPts val="2800"/>
              <a:buNone/>
              <a:defRPr>
                <a:solidFill>
                  <a:srgbClr val="3E606F"/>
                </a:solidFill>
              </a:defRPr>
            </a:lvl5pPr>
            <a:lvl6pPr lvl="5" rtl="0" algn="ctr">
              <a:lnSpc>
                <a:spcPct val="100000"/>
              </a:lnSpc>
              <a:spcBef>
                <a:spcPts val="0"/>
              </a:spcBef>
              <a:spcAft>
                <a:spcPts val="0"/>
              </a:spcAft>
              <a:buSzPts val="2800"/>
              <a:buNone/>
              <a:defRPr>
                <a:solidFill>
                  <a:srgbClr val="3E606F"/>
                </a:solidFill>
              </a:defRPr>
            </a:lvl6pPr>
            <a:lvl7pPr lvl="6" rtl="0" algn="ctr">
              <a:lnSpc>
                <a:spcPct val="100000"/>
              </a:lnSpc>
              <a:spcBef>
                <a:spcPts val="0"/>
              </a:spcBef>
              <a:spcAft>
                <a:spcPts val="0"/>
              </a:spcAft>
              <a:buSzPts val="2800"/>
              <a:buNone/>
              <a:defRPr>
                <a:solidFill>
                  <a:srgbClr val="3E606F"/>
                </a:solidFill>
              </a:defRPr>
            </a:lvl7pPr>
            <a:lvl8pPr lvl="7" rtl="0" algn="ctr">
              <a:lnSpc>
                <a:spcPct val="100000"/>
              </a:lnSpc>
              <a:spcBef>
                <a:spcPts val="0"/>
              </a:spcBef>
              <a:spcAft>
                <a:spcPts val="0"/>
              </a:spcAft>
              <a:buSzPts val="2800"/>
              <a:buNone/>
              <a:defRPr>
                <a:solidFill>
                  <a:srgbClr val="3E606F"/>
                </a:solidFill>
              </a:defRPr>
            </a:lvl8pPr>
            <a:lvl9pPr lvl="8" rtl="0" algn="ctr">
              <a:lnSpc>
                <a:spcPct val="100000"/>
              </a:lnSpc>
              <a:spcBef>
                <a:spcPts val="0"/>
              </a:spcBef>
              <a:spcAft>
                <a:spcPts val="0"/>
              </a:spcAft>
              <a:buSzPts val="2800"/>
              <a:buNone/>
              <a:defRPr>
                <a:solidFill>
                  <a:srgbClr val="3E606F"/>
                </a:solidFill>
              </a:defRPr>
            </a:lvl9pPr>
          </a:lstStyle>
          <a:p/>
        </p:txBody>
      </p:sp>
      <p:sp>
        <p:nvSpPr>
          <p:cNvPr id="41" name="Google Shape;41;p8"/>
          <p:cNvSpPr txBox="1"/>
          <p:nvPr>
            <p:ph idx="5" type="title"/>
          </p:nvPr>
        </p:nvSpPr>
        <p:spPr>
          <a:xfrm>
            <a:off x="6292048" y="21359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800"/>
              <a:buNone/>
              <a:defRPr b="1" sz="1800">
                <a:solidFill>
                  <a:srgbClr val="A5B7C6"/>
                </a:solidFill>
                <a:latin typeface="Roboto"/>
                <a:ea typeface="Roboto"/>
                <a:cs typeface="Roboto"/>
                <a:sym typeface="Roboto"/>
              </a:defRPr>
            </a:lvl1pPr>
            <a:lvl2pPr lvl="1" rtl="0" algn="ctr">
              <a:lnSpc>
                <a:spcPct val="100000"/>
              </a:lnSpc>
              <a:spcBef>
                <a:spcPts val="0"/>
              </a:spcBef>
              <a:spcAft>
                <a:spcPts val="0"/>
              </a:spcAft>
              <a:buSzPts val="2800"/>
              <a:buNone/>
              <a:defRPr sz="2400"/>
            </a:lvl2pPr>
            <a:lvl3pPr lvl="2" rtl="0" algn="ctr">
              <a:lnSpc>
                <a:spcPct val="100000"/>
              </a:lnSpc>
              <a:spcBef>
                <a:spcPts val="0"/>
              </a:spcBef>
              <a:spcAft>
                <a:spcPts val="0"/>
              </a:spcAft>
              <a:buSzPts val="2800"/>
              <a:buNone/>
              <a:defRPr sz="2400"/>
            </a:lvl3pPr>
            <a:lvl4pPr lvl="3" rtl="0" algn="ctr">
              <a:lnSpc>
                <a:spcPct val="100000"/>
              </a:lnSpc>
              <a:spcBef>
                <a:spcPts val="0"/>
              </a:spcBef>
              <a:spcAft>
                <a:spcPts val="0"/>
              </a:spcAft>
              <a:buSzPts val="2800"/>
              <a:buNone/>
              <a:defRPr sz="2400"/>
            </a:lvl4pPr>
            <a:lvl5pPr lvl="4" rtl="0" algn="ctr">
              <a:lnSpc>
                <a:spcPct val="100000"/>
              </a:lnSpc>
              <a:spcBef>
                <a:spcPts val="0"/>
              </a:spcBef>
              <a:spcAft>
                <a:spcPts val="0"/>
              </a:spcAft>
              <a:buSzPts val="2800"/>
              <a:buNone/>
              <a:defRPr sz="2400"/>
            </a:lvl5pPr>
            <a:lvl6pPr lvl="5" rtl="0" algn="ctr">
              <a:lnSpc>
                <a:spcPct val="100000"/>
              </a:lnSpc>
              <a:spcBef>
                <a:spcPts val="0"/>
              </a:spcBef>
              <a:spcAft>
                <a:spcPts val="0"/>
              </a:spcAft>
              <a:buSzPts val="2800"/>
              <a:buNone/>
              <a:defRPr sz="2400"/>
            </a:lvl6pPr>
            <a:lvl7pPr lvl="6" rtl="0" algn="ctr">
              <a:lnSpc>
                <a:spcPct val="100000"/>
              </a:lnSpc>
              <a:spcBef>
                <a:spcPts val="0"/>
              </a:spcBef>
              <a:spcAft>
                <a:spcPts val="0"/>
              </a:spcAft>
              <a:buSzPts val="2800"/>
              <a:buNone/>
              <a:defRPr sz="2400"/>
            </a:lvl7pPr>
            <a:lvl8pPr lvl="7" rtl="0" algn="ctr">
              <a:lnSpc>
                <a:spcPct val="100000"/>
              </a:lnSpc>
              <a:spcBef>
                <a:spcPts val="0"/>
              </a:spcBef>
              <a:spcAft>
                <a:spcPts val="0"/>
              </a:spcAft>
              <a:buSzPts val="2800"/>
              <a:buNone/>
              <a:defRPr sz="2400"/>
            </a:lvl8pPr>
            <a:lvl9pPr lvl="8" rtl="0" algn="ctr">
              <a:lnSpc>
                <a:spcPct val="100000"/>
              </a:lnSpc>
              <a:spcBef>
                <a:spcPts val="0"/>
              </a:spcBef>
              <a:spcAft>
                <a:spcPts val="0"/>
              </a:spcAft>
              <a:buSzPts val="2800"/>
              <a:buNone/>
              <a:defRPr sz="2400"/>
            </a:lvl9pPr>
          </a:lstStyle>
          <a:p/>
        </p:txBody>
      </p:sp>
      <p:sp>
        <p:nvSpPr>
          <p:cNvPr id="42" name="Google Shape;42;p8"/>
          <p:cNvSpPr txBox="1"/>
          <p:nvPr>
            <p:ph idx="6" type="title"/>
          </p:nvPr>
        </p:nvSpPr>
        <p:spPr>
          <a:xfrm>
            <a:off x="6291975" y="2632400"/>
            <a:ext cx="2358300" cy="231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600"/>
              <a:buFont typeface="Roboto"/>
              <a:buNone/>
              <a:defRPr sz="1600">
                <a:solidFill>
                  <a:srgbClr val="858585"/>
                </a:solidFill>
                <a:latin typeface="Roboto"/>
                <a:ea typeface="Roboto"/>
                <a:cs typeface="Roboto"/>
                <a:sym typeface="Roboto"/>
              </a:defRPr>
            </a:lvl1pPr>
            <a:lvl2pPr lvl="1" rtl="0" algn="ctr">
              <a:lnSpc>
                <a:spcPct val="100000"/>
              </a:lnSpc>
              <a:spcBef>
                <a:spcPts val="0"/>
              </a:spcBef>
              <a:spcAft>
                <a:spcPts val="0"/>
              </a:spcAft>
              <a:buSzPts val="2800"/>
              <a:buNone/>
              <a:defRPr>
                <a:solidFill>
                  <a:srgbClr val="3E606F"/>
                </a:solidFill>
              </a:defRPr>
            </a:lvl2pPr>
            <a:lvl3pPr lvl="2" rtl="0" algn="ctr">
              <a:lnSpc>
                <a:spcPct val="100000"/>
              </a:lnSpc>
              <a:spcBef>
                <a:spcPts val="0"/>
              </a:spcBef>
              <a:spcAft>
                <a:spcPts val="0"/>
              </a:spcAft>
              <a:buSzPts val="2800"/>
              <a:buNone/>
              <a:defRPr>
                <a:solidFill>
                  <a:srgbClr val="3E606F"/>
                </a:solidFill>
              </a:defRPr>
            </a:lvl3pPr>
            <a:lvl4pPr lvl="3" rtl="0" algn="ctr">
              <a:lnSpc>
                <a:spcPct val="100000"/>
              </a:lnSpc>
              <a:spcBef>
                <a:spcPts val="0"/>
              </a:spcBef>
              <a:spcAft>
                <a:spcPts val="0"/>
              </a:spcAft>
              <a:buSzPts val="2800"/>
              <a:buNone/>
              <a:defRPr>
                <a:solidFill>
                  <a:srgbClr val="3E606F"/>
                </a:solidFill>
              </a:defRPr>
            </a:lvl4pPr>
            <a:lvl5pPr lvl="4" rtl="0" algn="ctr">
              <a:lnSpc>
                <a:spcPct val="100000"/>
              </a:lnSpc>
              <a:spcBef>
                <a:spcPts val="0"/>
              </a:spcBef>
              <a:spcAft>
                <a:spcPts val="0"/>
              </a:spcAft>
              <a:buSzPts val="2800"/>
              <a:buNone/>
              <a:defRPr>
                <a:solidFill>
                  <a:srgbClr val="3E606F"/>
                </a:solidFill>
              </a:defRPr>
            </a:lvl5pPr>
            <a:lvl6pPr lvl="5" rtl="0" algn="ctr">
              <a:lnSpc>
                <a:spcPct val="100000"/>
              </a:lnSpc>
              <a:spcBef>
                <a:spcPts val="0"/>
              </a:spcBef>
              <a:spcAft>
                <a:spcPts val="0"/>
              </a:spcAft>
              <a:buSzPts val="2800"/>
              <a:buNone/>
              <a:defRPr>
                <a:solidFill>
                  <a:srgbClr val="3E606F"/>
                </a:solidFill>
              </a:defRPr>
            </a:lvl6pPr>
            <a:lvl7pPr lvl="6" rtl="0" algn="ctr">
              <a:lnSpc>
                <a:spcPct val="100000"/>
              </a:lnSpc>
              <a:spcBef>
                <a:spcPts val="0"/>
              </a:spcBef>
              <a:spcAft>
                <a:spcPts val="0"/>
              </a:spcAft>
              <a:buSzPts val="2800"/>
              <a:buNone/>
              <a:defRPr>
                <a:solidFill>
                  <a:srgbClr val="3E606F"/>
                </a:solidFill>
              </a:defRPr>
            </a:lvl7pPr>
            <a:lvl8pPr lvl="7" rtl="0" algn="ctr">
              <a:lnSpc>
                <a:spcPct val="100000"/>
              </a:lnSpc>
              <a:spcBef>
                <a:spcPts val="0"/>
              </a:spcBef>
              <a:spcAft>
                <a:spcPts val="0"/>
              </a:spcAft>
              <a:buSzPts val="2800"/>
              <a:buNone/>
              <a:defRPr>
                <a:solidFill>
                  <a:srgbClr val="3E606F"/>
                </a:solidFill>
              </a:defRPr>
            </a:lvl8pPr>
            <a:lvl9pPr lvl="8" rtl="0" algn="ctr">
              <a:lnSpc>
                <a:spcPct val="100000"/>
              </a:lnSpc>
              <a:spcBef>
                <a:spcPts val="0"/>
              </a:spcBef>
              <a:spcAft>
                <a:spcPts val="0"/>
              </a:spcAft>
              <a:buSzPts val="2800"/>
              <a:buNone/>
              <a:defRPr>
                <a:solidFill>
                  <a:srgbClr val="3E606F"/>
                </a:solidFill>
              </a:defRPr>
            </a:lvl9pPr>
          </a:lstStyle>
          <a:p/>
        </p:txBody>
      </p:sp>
      <p:cxnSp>
        <p:nvCxnSpPr>
          <p:cNvPr id="43" name="Google Shape;43;p8"/>
          <p:cNvCxnSpPr/>
          <p:nvPr/>
        </p:nvCxnSpPr>
        <p:spPr>
          <a:xfrm>
            <a:off x="3363029" y="2443344"/>
            <a:ext cx="0" cy="1391100"/>
          </a:xfrm>
          <a:prstGeom prst="straightConnector1">
            <a:avLst/>
          </a:prstGeom>
          <a:noFill/>
          <a:ln cap="flat" cmpd="sng" w="19050">
            <a:solidFill>
              <a:srgbClr val="A5B7C6"/>
            </a:solidFill>
            <a:prstDash val="solid"/>
            <a:round/>
            <a:headEnd len="sm" w="sm" type="none"/>
            <a:tailEnd len="sm" w="sm" type="none"/>
          </a:ln>
        </p:spPr>
      </p:cxnSp>
      <p:cxnSp>
        <p:nvCxnSpPr>
          <p:cNvPr id="44" name="Google Shape;44;p8"/>
          <p:cNvCxnSpPr/>
          <p:nvPr/>
        </p:nvCxnSpPr>
        <p:spPr>
          <a:xfrm>
            <a:off x="6082548" y="2443344"/>
            <a:ext cx="0" cy="1391100"/>
          </a:xfrm>
          <a:prstGeom prst="straightConnector1">
            <a:avLst/>
          </a:prstGeom>
          <a:noFill/>
          <a:ln cap="flat" cmpd="sng" w="19050">
            <a:solidFill>
              <a:srgbClr val="A5B7C6"/>
            </a:solidFill>
            <a:prstDash val="solid"/>
            <a:round/>
            <a:headEnd len="sm" w="sm" type="none"/>
            <a:tailEnd len="sm" w="sm" type="none"/>
          </a:ln>
        </p:spPr>
      </p:cxnSp>
      <p:sp>
        <p:nvSpPr>
          <p:cNvPr id="45" name="Google Shape;45;p8"/>
          <p:cNvSpPr txBox="1"/>
          <p:nvPr>
            <p:ph idx="7" type="title"/>
          </p:nvPr>
        </p:nvSpPr>
        <p:spPr>
          <a:xfrm>
            <a:off x="1202925" y="466625"/>
            <a:ext cx="67383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193441"/>
              </a:buClr>
              <a:buSzPts val="3000"/>
              <a:buFont typeface="Roboto"/>
              <a:buNone/>
              <a:defRPr b="1" sz="3000">
                <a:solidFill>
                  <a:srgbClr val="193441"/>
                </a:solidFill>
                <a:latin typeface="Roboto"/>
                <a:ea typeface="Roboto"/>
                <a:cs typeface="Roboto"/>
                <a:sym typeface="Roboto"/>
              </a:defRPr>
            </a:lvl1pPr>
            <a:lvl2pPr lvl="1"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CUSTOM_3">
    <p:spTree>
      <p:nvGrpSpPr>
        <p:cNvPr id="46" name="Shape 46"/>
        <p:cNvGrpSpPr/>
        <p:nvPr/>
      </p:nvGrpSpPr>
      <p:grpSpPr>
        <a:xfrm>
          <a:off x="0" y="0"/>
          <a:ext cx="0" cy="0"/>
          <a:chOff x="0" y="0"/>
          <a:chExt cx="0" cy="0"/>
        </a:xfrm>
      </p:grpSpPr>
      <p:sp>
        <p:nvSpPr>
          <p:cNvPr id="47" name="Google Shape;47;p9"/>
          <p:cNvSpPr txBox="1"/>
          <p:nvPr>
            <p:ph type="title"/>
          </p:nvPr>
        </p:nvSpPr>
        <p:spPr>
          <a:xfrm>
            <a:off x="795448" y="18431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8" name="Google Shape;48;p9"/>
          <p:cNvSpPr txBox="1"/>
          <p:nvPr>
            <p:ph idx="2" type="title"/>
          </p:nvPr>
        </p:nvSpPr>
        <p:spPr>
          <a:xfrm>
            <a:off x="795300" y="2187200"/>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
        <p:nvSpPr>
          <p:cNvPr id="49" name="Google Shape;49;p9"/>
          <p:cNvSpPr txBox="1"/>
          <p:nvPr>
            <p:ph idx="3" type="title"/>
          </p:nvPr>
        </p:nvSpPr>
        <p:spPr>
          <a:xfrm>
            <a:off x="3543711" y="18431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0" name="Google Shape;50;p9"/>
          <p:cNvSpPr txBox="1"/>
          <p:nvPr>
            <p:ph idx="4" type="title"/>
          </p:nvPr>
        </p:nvSpPr>
        <p:spPr>
          <a:xfrm>
            <a:off x="3543638" y="2187200"/>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
        <p:nvSpPr>
          <p:cNvPr id="51" name="Google Shape;51;p9"/>
          <p:cNvSpPr txBox="1"/>
          <p:nvPr>
            <p:ph idx="5" type="title"/>
          </p:nvPr>
        </p:nvSpPr>
        <p:spPr>
          <a:xfrm>
            <a:off x="6292048" y="1843100"/>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2" name="Google Shape;52;p9"/>
          <p:cNvSpPr txBox="1"/>
          <p:nvPr>
            <p:ph idx="6" type="title"/>
          </p:nvPr>
        </p:nvSpPr>
        <p:spPr>
          <a:xfrm>
            <a:off x="6291975" y="2187200"/>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cxnSp>
        <p:nvCxnSpPr>
          <p:cNvPr id="53" name="Google Shape;53;p9"/>
          <p:cNvCxnSpPr/>
          <p:nvPr/>
        </p:nvCxnSpPr>
        <p:spPr>
          <a:xfrm>
            <a:off x="3363025" y="1735807"/>
            <a:ext cx="0" cy="2973600"/>
          </a:xfrm>
          <a:prstGeom prst="straightConnector1">
            <a:avLst/>
          </a:prstGeom>
          <a:noFill/>
          <a:ln cap="flat" cmpd="sng" w="19050">
            <a:solidFill>
              <a:srgbClr val="A5B7C6"/>
            </a:solidFill>
            <a:prstDash val="solid"/>
            <a:round/>
            <a:headEnd len="sm" w="sm" type="none"/>
            <a:tailEnd len="sm" w="sm" type="none"/>
          </a:ln>
        </p:spPr>
      </p:cxnSp>
      <p:cxnSp>
        <p:nvCxnSpPr>
          <p:cNvPr id="54" name="Google Shape;54;p9"/>
          <p:cNvCxnSpPr/>
          <p:nvPr/>
        </p:nvCxnSpPr>
        <p:spPr>
          <a:xfrm>
            <a:off x="6082550" y="1735807"/>
            <a:ext cx="0" cy="2973600"/>
          </a:xfrm>
          <a:prstGeom prst="straightConnector1">
            <a:avLst/>
          </a:prstGeom>
          <a:noFill/>
          <a:ln cap="flat" cmpd="sng" w="19050">
            <a:solidFill>
              <a:srgbClr val="A5B7C6"/>
            </a:solidFill>
            <a:prstDash val="solid"/>
            <a:round/>
            <a:headEnd len="sm" w="sm" type="none"/>
            <a:tailEnd len="sm" w="sm" type="none"/>
          </a:ln>
        </p:spPr>
      </p:cxnSp>
      <p:sp>
        <p:nvSpPr>
          <p:cNvPr id="55" name="Google Shape;55;p9"/>
          <p:cNvSpPr txBox="1"/>
          <p:nvPr>
            <p:ph idx="7" type="title"/>
          </p:nvPr>
        </p:nvSpPr>
        <p:spPr>
          <a:xfrm>
            <a:off x="795448" y="3425725"/>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6" name="Google Shape;56;p9"/>
          <p:cNvSpPr txBox="1"/>
          <p:nvPr>
            <p:ph idx="8" type="title"/>
          </p:nvPr>
        </p:nvSpPr>
        <p:spPr>
          <a:xfrm>
            <a:off x="795300" y="3769825"/>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
        <p:nvSpPr>
          <p:cNvPr id="57" name="Google Shape;57;p9"/>
          <p:cNvSpPr txBox="1"/>
          <p:nvPr>
            <p:ph idx="9" type="title"/>
          </p:nvPr>
        </p:nvSpPr>
        <p:spPr>
          <a:xfrm>
            <a:off x="3543711" y="3425725"/>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8" name="Google Shape;58;p9"/>
          <p:cNvSpPr txBox="1"/>
          <p:nvPr>
            <p:ph idx="13" type="title"/>
          </p:nvPr>
        </p:nvSpPr>
        <p:spPr>
          <a:xfrm>
            <a:off x="3543638" y="3769825"/>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
        <p:nvSpPr>
          <p:cNvPr id="59" name="Google Shape;59;p9"/>
          <p:cNvSpPr txBox="1"/>
          <p:nvPr>
            <p:ph idx="14" type="title"/>
          </p:nvPr>
        </p:nvSpPr>
        <p:spPr>
          <a:xfrm>
            <a:off x="6292048" y="3425725"/>
            <a:ext cx="2358300" cy="45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5B7C6"/>
              </a:buClr>
              <a:buSzPts val="1400"/>
              <a:buNone/>
              <a:defRPr b="1" sz="1400">
                <a:solidFill>
                  <a:srgbClr val="A5B7C6"/>
                </a:solidFill>
                <a:latin typeface="Roboto"/>
                <a:ea typeface="Roboto"/>
                <a:cs typeface="Roboto"/>
                <a:sym typeface="Roboto"/>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 name="Google Shape;60;p9"/>
          <p:cNvSpPr txBox="1"/>
          <p:nvPr>
            <p:ph idx="15" type="title"/>
          </p:nvPr>
        </p:nvSpPr>
        <p:spPr>
          <a:xfrm>
            <a:off x="6291975" y="3769825"/>
            <a:ext cx="2358300" cy="7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858585"/>
              </a:buClr>
              <a:buSzPts val="1200"/>
              <a:buFont typeface="Roboto"/>
              <a:buNone/>
              <a:defRPr sz="1200">
                <a:solidFill>
                  <a:srgbClr val="858585"/>
                </a:solidFill>
                <a:latin typeface="Roboto"/>
                <a:ea typeface="Roboto"/>
                <a:cs typeface="Roboto"/>
                <a:sym typeface="Roboto"/>
              </a:defRPr>
            </a:lvl1pPr>
            <a:lvl2pPr lvl="1" rtl="0" algn="ctr">
              <a:lnSpc>
                <a:spcPct val="100000"/>
              </a:lnSpc>
              <a:spcBef>
                <a:spcPts val="0"/>
              </a:spcBef>
              <a:spcAft>
                <a:spcPts val="0"/>
              </a:spcAft>
              <a:buSzPts val="1200"/>
              <a:buNone/>
              <a:defRPr sz="1200">
                <a:solidFill>
                  <a:srgbClr val="3E606F"/>
                </a:solidFill>
              </a:defRPr>
            </a:lvl2pPr>
            <a:lvl3pPr lvl="2" rtl="0" algn="ctr">
              <a:lnSpc>
                <a:spcPct val="100000"/>
              </a:lnSpc>
              <a:spcBef>
                <a:spcPts val="0"/>
              </a:spcBef>
              <a:spcAft>
                <a:spcPts val="0"/>
              </a:spcAft>
              <a:buSzPts val="1200"/>
              <a:buNone/>
              <a:defRPr sz="1200">
                <a:solidFill>
                  <a:srgbClr val="3E606F"/>
                </a:solidFill>
              </a:defRPr>
            </a:lvl3pPr>
            <a:lvl4pPr lvl="3" rtl="0" algn="ctr">
              <a:lnSpc>
                <a:spcPct val="100000"/>
              </a:lnSpc>
              <a:spcBef>
                <a:spcPts val="0"/>
              </a:spcBef>
              <a:spcAft>
                <a:spcPts val="0"/>
              </a:spcAft>
              <a:buSzPts val="1200"/>
              <a:buNone/>
              <a:defRPr sz="1200">
                <a:solidFill>
                  <a:srgbClr val="3E606F"/>
                </a:solidFill>
              </a:defRPr>
            </a:lvl4pPr>
            <a:lvl5pPr lvl="4" rtl="0" algn="ctr">
              <a:lnSpc>
                <a:spcPct val="100000"/>
              </a:lnSpc>
              <a:spcBef>
                <a:spcPts val="0"/>
              </a:spcBef>
              <a:spcAft>
                <a:spcPts val="0"/>
              </a:spcAft>
              <a:buSzPts val="1200"/>
              <a:buNone/>
              <a:defRPr sz="1200">
                <a:solidFill>
                  <a:srgbClr val="3E606F"/>
                </a:solidFill>
              </a:defRPr>
            </a:lvl5pPr>
            <a:lvl6pPr lvl="5" rtl="0" algn="ctr">
              <a:lnSpc>
                <a:spcPct val="100000"/>
              </a:lnSpc>
              <a:spcBef>
                <a:spcPts val="0"/>
              </a:spcBef>
              <a:spcAft>
                <a:spcPts val="0"/>
              </a:spcAft>
              <a:buSzPts val="1200"/>
              <a:buNone/>
              <a:defRPr sz="1200">
                <a:solidFill>
                  <a:srgbClr val="3E606F"/>
                </a:solidFill>
              </a:defRPr>
            </a:lvl6pPr>
            <a:lvl7pPr lvl="6" rtl="0" algn="ctr">
              <a:lnSpc>
                <a:spcPct val="100000"/>
              </a:lnSpc>
              <a:spcBef>
                <a:spcPts val="0"/>
              </a:spcBef>
              <a:spcAft>
                <a:spcPts val="0"/>
              </a:spcAft>
              <a:buSzPts val="1200"/>
              <a:buNone/>
              <a:defRPr sz="1200">
                <a:solidFill>
                  <a:srgbClr val="3E606F"/>
                </a:solidFill>
              </a:defRPr>
            </a:lvl7pPr>
            <a:lvl8pPr lvl="7" rtl="0" algn="ctr">
              <a:lnSpc>
                <a:spcPct val="100000"/>
              </a:lnSpc>
              <a:spcBef>
                <a:spcPts val="0"/>
              </a:spcBef>
              <a:spcAft>
                <a:spcPts val="0"/>
              </a:spcAft>
              <a:buSzPts val="1200"/>
              <a:buNone/>
              <a:defRPr sz="1200">
                <a:solidFill>
                  <a:srgbClr val="3E606F"/>
                </a:solidFill>
              </a:defRPr>
            </a:lvl8pPr>
            <a:lvl9pPr lvl="8" rtl="0" algn="ctr">
              <a:lnSpc>
                <a:spcPct val="100000"/>
              </a:lnSpc>
              <a:spcBef>
                <a:spcPts val="0"/>
              </a:spcBef>
              <a:spcAft>
                <a:spcPts val="0"/>
              </a:spcAft>
              <a:buSzPts val="1200"/>
              <a:buNone/>
              <a:defRPr sz="1200">
                <a:solidFill>
                  <a:srgbClr val="3E606F"/>
                </a:solidFill>
              </a:defRPr>
            </a:lvl9pPr>
          </a:lstStyle>
          <a:p/>
        </p:txBody>
      </p:sp>
      <p:sp>
        <p:nvSpPr>
          <p:cNvPr id="61" name="Google Shape;61;p9"/>
          <p:cNvSpPr txBox="1"/>
          <p:nvPr>
            <p:ph idx="16" type="title"/>
          </p:nvPr>
        </p:nvSpPr>
        <p:spPr>
          <a:xfrm>
            <a:off x="1202925" y="466625"/>
            <a:ext cx="67383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193441"/>
              </a:buClr>
              <a:buSzPts val="3000"/>
              <a:buFont typeface="Roboto"/>
              <a:buNone/>
              <a:defRPr b="1" sz="3000">
                <a:solidFill>
                  <a:srgbClr val="193441"/>
                </a:solidFill>
                <a:latin typeface="Roboto"/>
                <a:ea typeface="Roboto"/>
                <a:cs typeface="Roboto"/>
                <a:sym typeface="Roboto"/>
              </a:defRPr>
            </a:lvl1pPr>
            <a:lvl2pPr lvl="1"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2pPr>
            <a:lvl3pPr lvl="2"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3pPr>
            <a:lvl4pPr lvl="3"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4pPr>
            <a:lvl5pPr lvl="4"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5pPr>
            <a:lvl6pPr lvl="5"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6pPr>
            <a:lvl7pPr lvl="6"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7pPr>
            <a:lvl8pPr lvl="7"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8pPr>
            <a:lvl9pPr lvl="8" rtl="0" algn="ctr">
              <a:lnSpc>
                <a:spcPct val="100000"/>
              </a:lnSpc>
              <a:spcBef>
                <a:spcPts val="0"/>
              </a:spcBef>
              <a:spcAft>
                <a:spcPts val="0"/>
              </a:spcAft>
              <a:buClr>
                <a:srgbClr val="193441"/>
              </a:buClr>
              <a:buSzPts val="2800"/>
              <a:buFont typeface="Roboto"/>
              <a:buNone/>
              <a:defRPr b="1">
                <a:solidFill>
                  <a:srgbClr val="193441"/>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CUSTOM_12">
    <p:spTree>
      <p:nvGrpSpPr>
        <p:cNvPr id="62" name="Shape 62"/>
        <p:cNvGrpSpPr/>
        <p:nvPr/>
      </p:nvGrpSpPr>
      <p:grpSpPr>
        <a:xfrm>
          <a:off x="0" y="0"/>
          <a:ext cx="0" cy="0"/>
          <a:chOff x="0" y="0"/>
          <a:chExt cx="0" cy="0"/>
        </a:xfrm>
      </p:grpSpPr>
      <p:sp>
        <p:nvSpPr>
          <p:cNvPr id="63" name="Google Shape;63;p10"/>
          <p:cNvSpPr/>
          <p:nvPr/>
        </p:nvSpPr>
        <p:spPr>
          <a:xfrm>
            <a:off x="0" y="3617125"/>
            <a:ext cx="2826300" cy="4434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0"/>
          <p:cNvSpPr/>
          <p:nvPr/>
        </p:nvSpPr>
        <p:spPr>
          <a:xfrm>
            <a:off x="0" y="4094200"/>
            <a:ext cx="3633900" cy="443400"/>
          </a:xfrm>
          <a:prstGeom prst="rect">
            <a:avLst/>
          </a:prstGeom>
          <a:solidFill>
            <a:srgbClr val="193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0"/>
          <p:cNvSpPr txBox="1"/>
          <p:nvPr>
            <p:ph type="title"/>
          </p:nvPr>
        </p:nvSpPr>
        <p:spPr>
          <a:xfrm>
            <a:off x="415625" y="3696723"/>
            <a:ext cx="4213800" cy="924900"/>
          </a:xfrm>
          <a:prstGeom prst="rect">
            <a:avLst/>
          </a:prstGeom>
          <a:noFill/>
          <a:ln>
            <a:noFill/>
          </a:ln>
        </p:spPr>
        <p:txBody>
          <a:bodyPr anchorCtr="0" anchor="ctr" bIns="91425" lIns="91425" spcFirstLastPara="1" rIns="91425" wrap="square" tIns="91425">
            <a:noAutofit/>
          </a:bodyPr>
          <a:lstStyle>
            <a:lvl1pPr lvl="0" rtl="0">
              <a:lnSpc>
                <a:spcPct val="150000"/>
              </a:lnSpc>
              <a:spcBef>
                <a:spcPts val="0"/>
              </a:spcBef>
              <a:spcAft>
                <a:spcPts val="0"/>
              </a:spcAft>
              <a:buClr>
                <a:srgbClr val="FFFFFF"/>
              </a:buClr>
              <a:buSzPts val="2000"/>
              <a:buNone/>
              <a:defRPr b="1" sz="2000">
                <a:solidFill>
                  <a:srgbClr val="FFFFFF"/>
                </a:solidFill>
                <a:latin typeface="Roboto"/>
                <a:ea typeface="Roboto"/>
                <a:cs typeface="Roboto"/>
                <a:sym typeface="Roboto"/>
              </a:defRPr>
            </a:lvl1pPr>
            <a:lvl2pPr lvl="1" rtl="0">
              <a:lnSpc>
                <a:spcPct val="150000"/>
              </a:lnSpc>
              <a:spcBef>
                <a:spcPts val="0"/>
              </a:spcBef>
              <a:spcAft>
                <a:spcPts val="0"/>
              </a:spcAft>
              <a:buClr>
                <a:srgbClr val="FFFFFF"/>
              </a:buClr>
              <a:buSzPts val="2000"/>
              <a:buNone/>
              <a:defRPr sz="2000">
                <a:solidFill>
                  <a:srgbClr val="FFFFFF"/>
                </a:solidFill>
              </a:defRPr>
            </a:lvl2pPr>
            <a:lvl3pPr lvl="2" rtl="0">
              <a:lnSpc>
                <a:spcPct val="150000"/>
              </a:lnSpc>
              <a:spcBef>
                <a:spcPts val="0"/>
              </a:spcBef>
              <a:spcAft>
                <a:spcPts val="0"/>
              </a:spcAft>
              <a:buClr>
                <a:srgbClr val="FFFFFF"/>
              </a:buClr>
              <a:buSzPts val="2000"/>
              <a:buNone/>
              <a:defRPr sz="2000">
                <a:solidFill>
                  <a:srgbClr val="FFFFFF"/>
                </a:solidFill>
              </a:defRPr>
            </a:lvl3pPr>
            <a:lvl4pPr lvl="3" rtl="0">
              <a:lnSpc>
                <a:spcPct val="150000"/>
              </a:lnSpc>
              <a:spcBef>
                <a:spcPts val="0"/>
              </a:spcBef>
              <a:spcAft>
                <a:spcPts val="0"/>
              </a:spcAft>
              <a:buClr>
                <a:srgbClr val="FFFFFF"/>
              </a:buClr>
              <a:buSzPts val="2000"/>
              <a:buNone/>
              <a:defRPr sz="2000">
                <a:solidFill>
                  <a:srgbClr val="FFFFFF"/>
                </a:solidFill>
              </a:defRPr>
            </a:lvl4pPr>
            <a:lvl5pPr lvl="4" rtl="0">
              <a:lnSpc>
                <a:spcPct val="150000"/>
              </a:lnSpc>
              <a:spcBef>
                <a:spcPts val="0"/>
              </a:spcBef>
              <a:spcAft>
                <a:spcPts val="0"/>
              </a:spcAft>
              <a:buClr>
                <a:srgbClr val="FFFFFF"/>
              </a:buClr>
              <a:buSzPts val="2000"/>
              <a:buNone/>
              <a:defRPr sz="2000">
                <a:solidFill>
                  <a:srgbClr val="FFFFFF"/>
                </a:solidFill>
              </a:defRPr>
            </a:lvl5pPr>
            <a:lvl6pPr lvl="5" rtl="0">
              <a:lnSpc>
                <a:spcPct val="150000"/>
              </a:lnSpc>
              <a:spcBef>
                <a:spcPts val="0"/>
              </a:spcBef>
              <a:spcAft>
                <a:spcPts val="0"/>
              </a:spcAft>
              <a:buClr>
                <a:srgbClr val="FFFFFF"/>
              </a:buClr>
              <a:buSzPts val="2000"/>
              <a:buNone/>
              <a:defRPr sz="2000">
                <a:solidFill>
                  <a:srgbClr val="FFFFFF"/>
                </a:solidFill>
              </a:defRPr>
            </a:lvl6pPr>
            <a:lvl7pPr lvl="6" rtl="0">
              <a:lnSpc>
                <a:spcPct val="150000"/>
              </a:lnSpc>
              <a:spcBef>
                <a:spcPts val="0"/>
              </a:spcBef>
              <a:spcAft>
                <a:spcPts val="0"/>
              </a:spcAft>
              <a:buClr>
                <a:srgbClr val="FFFFFF"/>
              </a:buClr>
              <a:buSzPts val="2000"/>
              <a:buNone/>
              <a:defRPr sz="2000">
                <a:solidFill>
                  <a:srgbClr val="FFFFFF"/>
                </a:solidFill>
              </a:defRPr>
            </a:lvl7pPr>
            <a:lvl8pPr lvl="7" rtl="0">
              <a:lnSpc>
                <a:spcPct val="150000"/>
              </a:lnSpc>
              <a:spcBef>
                <a:spcPts val="0"/>
              </a:spcBef>
              <a:spcAft>
                <a:spcPts val="0"/>
              </a:spcAft>
              <a:buClr>
                <a:srgbClr val="FFFFFF"/>
              </a:buClr>
              <a:buSzPts val="2000"/>
              <a:buNone/>
              <a:defRPr sz="2000">
                <a:solidFill>
                  <a:srgbClr val="FFFFFF"/>
                </a:solidFill>
              </a:defRPr>
            </a:lvl8pPr>
            <a:lvl9pPr lvl="8" rtl="0">
              <a:lnSpc>
                <a:spcPct val="150000"/>
              </a:lnSpc>
              <a:spcBef>
                <a:spcPts val="0"/>
              </a:spcBef>
              <a:spcAft>
                <a:spcPts val="0"/>
              </a:spcAft>
              <a:buClr>
                <a:srgbClr val="FFFFFF"/>
              </a:buClr>
              <a:buSzPts val="2000"/>
              <a:buNone/>
              <a:defRPr sz="2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95300" y="695225"/>
            <a:ext cx="75534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600"/>
              <a:buFont typeface="Roboto Medium"/>
              <a:buNone/>
              <a:defRPr b="0" i="0" sz="2600" u="none" cap="none" strike="noStrike">
                <a:solidFill>
                  <a:schemeClr val="dk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9pPr>
          </a:lstStyle>
          <a:p/>
        </p:txBody>
      </p:sp>
      <p:sp>
        <p:nvSpPr>
          <p:cNvPr id="7" name="Google Shape;7;p1"/>
          <p:cNvSpPr txBox="1"/>
          <p:nvPr>
            <p:ph idx="1" type="body"/>
          </p:nvPr>
        </p:nvSpPr>
        <p:spPr>
          <a:xfrm>
            <a:off x="1285225" y="1668825"/>
            <a:ext cx="6402900" cy="2626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4000"/>
              </a:lnSpc>
              <a:spcBef>
                <a:spcPts val="0"/>
              </a:spcBef>
              <a:spcAft>
                <a:spcPts val="0"/>
              </a:spcAft>
              <a:buClr>
                <a:srgbClr val="858585"/>
              </a:buClr>
              <a:buSzPts val="1600"/>
              <a:buFont typeface="Roboto"/>
              <a:buChar char="●"/>
              <a:defRPr b="0" i="0" sz="1600" u="none" cap="none" strike="noStrike">
                <a:solidFill>
                  <a:srgbClr val="858585"/>
                </a:solidFill>
                <a:latin typeface="Roboto"/>
                <a:ea typeface="Roboto"/>
                <a:cs typeface="Roboto"/>
                <a:sym typeface="Roboto"/>
              </a:defRPr>
            </a:lvl1pPr>
            <a:lvl2pPr indent="-330200" lvl="1" marL="914400" marR="0" rtl="0" algn="l">
              <a:lnSpc>
                <a:spcPct val="114000"/>
              </a:lnSpc>
              <a:spcBef>
                <a:spcPts val="0"/>
              </a:spcBef>
              <a:spcAft>
                <a:spcPts val="0"/>
              </a:spcAft>
              <a:buClr>
                <a:srgbClr val="858585"/>
              </a:buClr>
              <a:buSzPts val="1600"/>
              <a:buFont typeface="Roboto"/>
              <a:buChar char="○"/>
              <a:defRPr b="0" i="0" sz="1600" u="none" cap="none" strike="noStrike">
                <a:solidFill>
                  <a:srgbClr val="858585"/>
                </a:solidFill>
                <a:latin typeface="Roboto"/>
                <a:ea typeface="Roboto"/>
                <a:cs typeface="Roboto"/>
                <a:sym typeface="Roboto"/>
              </a:defRPr>
            </a:lvl2pPr>
            <a:lvl3pPr indent="-323850" lvl="2" marL="1371600" marR="0" rtl="0" algn="l">
              <a:lnSpc>
                <a:spcPct val="114000"/>
              </a:lnSpc>
              <a:spcBef>
                <a:spcPts val="0"/>
              </a:spcBef>
              <a:spcAft>
                <a:spcPts val="0"/>
              </a:spcAft>
              <a:buClr>
                <a:srgbClr val="858585"/>
              </a:buClr>
              <a:buSzPts val="1500"/>
              <a:buFont typeface="Roboto"/>
              <a:buChar char="■"/>
              <a:defRPr b="0" i="0" sz="1500" u="none" cap="none" strike="noStrike">
                <a:solidFill>
                  <a:srgbClr val="858585"/>
                </a:solidFill>
                <a:latin typeface="Roboto"/>
                <a:ea typeface="Roboto"/>
                <a:cs typeface="Roboto"/>
                <a:sym typeface="Roboto"/>
              </a:defRPr>
            </a:lvl3pPr>
            <a:lvl4pPr indent="-323850" lvl="3" marL="1828800" marR="0" rtl="0" algn="l">
              <a:lnSpc>
                <a:spcPct val="114000"/>
              </a:lnSpc>
              <a:spcBef>
                <a:spcPts val="0"/>
              </a:spcBef>
              <a:spcAft>
                <a:spcPts val="0"/>
              </a:spcAft>
              <a:buClr>
                <a:srgbClr val="858585"/>
              </a:buClr>
              <a:buSzPts val="1500"/>
              <a:buFont typeface="Roboto"/>
              <a:buChar char="●"/>
              <a:defRPr b="0" i="0" sz="1500" u="none" cap="none" strike="noStrike">
                <a:solidFill>
                  <a:srgbClr val="858585"/>
                </a:solidFill>
                <a:latin typeface="Roboto"/>
                <a:ea typeface="Roboto"/>
                <a:cs typeface="Roboto"/>
                <a:sym typeface="Roboto"/>
              </a:defRPr>
            </a:lvl4pPr>
            <a:lvl5pPr indent="-317500" lvl="4" marL="2286000" marR="0" rtl="0" algn="l">
              <a:lnSpc>
                <a:spcPct val="114000"/>
              </a:lnSpc>
              <a:spcBef>
                <a:spcPts val="0"/>
              </a:spcBef>
              <a:spcAft>
                <a:spcPts val="0"/>
              </a:spcAft>
              <a:buClr>
                <a:srgbClr val="858585"/>
              </a:buClr>
              <a:buSzPts val="1400"/>
              <a:buFont typeface="Roboto"/>
              <a:buChar char="○"/>
              <a:defRPr b="0" i="0" sz="1400" u="none" cap="none" strike="noStrike">
                <a:solidFill>
                  <a:srgbClr val="858585"/>
                </a:solidFill>
                <a:latin typeface="Roboto"/>
                <a:ea typeface="Roboto"/>
                <a:cs typeface="Roboto"/>
                <a:sym typeface="Roboto"/>
              </a:defRPr>
            </a:lvl5pPr>
            <a:lvl6pPr indent="-317500" lvl="5" marL="2743200" marR="0" rtl="0" algn="l">
              <a:lnSpc>
                <a:spcPct val="114000"/>
              </a:lnSpc>
              <a:spcBef>
                <a:spcPts val="0"/>
              </a:spcBef>
              <a:spcAft>
                <a:spcPts val="0"/>
              </a:spcAft>
              <a:buClr>
                <a:srgbClr val="858585"/>
              </a:buClr>
              <a:buSzPts val="1400"/>
              <a:buFont typeface="Roboto"/>
              <a:buChar char="■"/>
              <a:defRPr b="0" i="0" sz="1400" u="none" cap="none" strike="noStrike">
                <a:solidFill>
                  <a:srgbClr val="858585"/>
                </a:solidFill>
                <a:latin typeface="Roboto"/>
                <a:ea typeface="Roboto"/>
                <a:cs typeface="Roboto"/>
                <a:sym typeface="Roboto"/>
              </a:defRPr>
            </a:lvl6pPr>
            <a:lvl7pPr indent="-311150" lvl="6" marL="3200400" marR="0" rtl="0" algn="l">
              <a:lnSpc>
                <a:spcPct val="114000"/>
              </a:lnSpc>
              <a:spcBef>
                <a:spcPts val="0"/>
              </a:spcBef>
              <a:spcAft>
                <a:spcPts val="0"/>
              </a:spcAft>
              <a:buClr>
                <a:srgbClr val="858585"/>
              </a:buClr>
              <a:buSzPts val="1300"/>
              <a:buFont typeface="Roboto"/>
              <a:buChar char="●"/>
              <a:defRPr b="0" i="0" sz="1300" u="none" cap="none" strike="noStrike">
                <a:solidFill>
                  <a:srgbClr val="858585"/>
                </a:solidFill>
                <a:latin typeface="Roboto"/>
                <a:ea typeface="Roboto"/>
                <a:cs typeface="Roboto"/>
                <a:sym typeface="Roboto"/>
              </a:defRPr>
            </a:lvl7pPr>
            <a:lvl8pPr indent="-311150" lvl="7" marL="3657600" marR="0" rtl="0" algn="l">
              <a:lnSpc>
                <a:spcPct val="114000"/>
              </a:lnSpc>
              <a:spcBef>
                <a:spcPts val="0"/>
              </a:spcBef>
              <a:spcAft>
                <a:spcPts val="0"/>
              </a:spcAft>
              <a:buClr>
                <a:srgbClr val="858585"/>
              </a:buClr>
              <a:buSzPts val="1300"/>
              <a:buFont typeface="Roboto"/>
              <a:buChar char="○"/>
              <a:defRPr b="0" i="0" sz="1300" u="none" cap="none" strike="noStrike">
                <a:solidFill>
                  <a:srgbClr val="858585"/>
                </a:solidFill>
                <a:latin typeface="Roboto"/>
                <a:ea typeface="Roboto"/>
                <a:cs typeface="Roboto"/>
                <a:sym typeface="Roboto"/>
              </a:defRPr>
            </a:lvl8pPr>
            <a:lvl9pPr indent="-304800" lvl="8" marL="4114800" marR="0" rtl="0" algn="l">
              <a:lnSpc>
                <a:spcPct val="114000"/>
              </a:lnSpc>
              <a:spcBef>
                <a:spcPts val="0"/>
              </a:spcBef>
              <a:spcAft>
                <a:spcPts val="0"/>
              </a:spcAft>
              <a:buClr>
                <a:srgbClr val="858585"/>
              </a:buClr>
              <a:buSzPts val="1200"/>
              <a:buFont typeface="Roboto"/>
              <a:buChar char="■"/>
              <a:defRPr b="0" i="0" sz="1200" u="none" cap="none" strike="noStrike">
                <a:solidFill>
                  <a:srgbClr val="858585"/>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46" name="Shape 146"/>
        <p:cNvGrpSpPr/>
        <p:nvPr/>
      </p:nvGrpSpPr>
      <p:grpSpPr>
        <a:xfrm>
          <a:off x="0" y="0"/>
          <a:ext cx="0" cy="0"/>
          <a:chOff x="0" y="0"/>
          <a:chExt cx="0" cy="0"/>
        </a:xfrm>
      </p:grpSpPr>
      <p:sp>
        <p:nvSpPr>
          <p:cNvPr id="147" name="Google Shape;147;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8" name="Google Shape;148;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49" name="Google Shape;149;p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p:nvPr/>
        </p:nvSpPr>
        <p:spPr>
          <a:xfrm>
            <a:off x="-7650" y="3024500"/>
            <a:ext cx="7654500" cy="1474200"/>
          </a:xfrm>
          <a:prstGeom prst="rect">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0"/>
          <p:cNvSpPr txBox="1"/>
          <p:nvPr>
            <p:ph type="title"/>
          </p:nvPr>
        </p:nvSpPr>
        <p:spPr>
          <a:xfrm>
            <a:off x="58700" y="2036175"/>
            <a:ext cx="8322600" cy="191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600"/>
              <a:buNone/>
            </a:pPr>
            <a:r>
              <a:rPr lang="es"/>
              <a:t>Book Management System</a:t>
            </a:r>
            <a:endParaRPr/>
          </a:p>
        </p:txBody>
      </p:sp>
      <p:sp>
        <p:nvSpPr>
          <p:cNvPr id="157" name="Google Shape;157;p30"/>
          <p:cNvSpPr txBox="1"/>
          <p:nvPr>
            <p:ph idx="1" type="subTitle"/>
          </p:nvPr>
        </p:nvSpPr>
        <p:spPr>
          <a:xfrm>
            <a:off x="350325" y="3729825"/>
            <a:ext cx="74937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by Naaz Bhagat &amp; Karan Kumar Goyal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6" name="Shape 216"/>
        <p:cNvGrpSpPr/>
        <p:nvPr/>
      </p:nvGrpSpPr>
      <p:grpSpPr>
        <a:xfrm>
          <a:off x="0" y="0"/>
          <a:ext cx="0" cy="0"/>
          <a:chOff x="0" y="0"/>
          <a:chExt cx="0" cy="0"/>
        </a:xfrm>
      </p:grpSpPr>
      <p:sp>
        <p:nvSpPr>
          <p:cNvPr id="217" name="Google Shape;217;p39"/>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Book Model</a:t>
            </a:r>
            <a:endParaRPr>
              <a:solidFill>
                <a:srgbClr val="858585"/>
              </a:solidFill>
            </a:endParaRPr>
          </a:p>
        </p:txBody>
      </p:sp>
      <p:pic>
        <p:nvPicPr>
          <p:cNvPr id="218" name="Google Shape;218;p39"/>
          <p:cNvPicPr preferRelativeResize="0"/>
          <p:nvPr/>
        </p:nvPicPr>
        <p:blipFill>
          <a:blip r:embed="rId3">
            <a:alphaModFix/>
          </a:blip>
          <a:stretch>
            <a:fillRect/>
          </a:stretch>
        </p:blipFill>
        <p:spPr>
          <a:xfrm>
            <a:off x="843400" y="838225"/>
            <a:ext cx="7457198" cy="4000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67675" y="413175"/>
            <a:ext cx="870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DATABASE </a:t>
            </a:r>
            <a:r>
              <a:rPr lang="es"/>
              <a:t>DESIGN</a:t>
            </a:r>
            <a:endParaRPr/>
          </a:p>
        </p:txBody>
      </p:sp>
      <p:sp>
        <p:nvSpPr>
          <p:cNvPr id="224" name="Google Shape;224;p40"/>
          <p:cNvSpPr txBox="1"/>
          <p:nvPr>
            <p:ph idx="2" type="title"/>
          </p:nvPr>
        </p:nvSpPr>
        <p:spPr>
          <a:xfrm>
            <a:off x="367675" y="90967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DB </a:t>
            </a:r>
            <a:r>
              <a:rPr lang="es">
                <a:solidFill>
                  <a:srgbClr val="858585"/>
                </a:solidFill>
              </a:rPr>
              <a:t>Snippets</a:t>
            </a:r>
            <a:endParaRPr>
              <a:solidFill>
                <a:srgbClr val="858585"/>
              </a:solidFill>
            </a:endParaRPr>
          </a:p>
        </p:txBody>
      </p:sp>
      <p:pic>
        <p:nvPicPr>
          <p:cNvPr id="225" name="Google Shape;225;p40"/>
          <p:cNvPicPr preferRelativeResize="0"/>
          <p:nvPr/>
        </p:nvPicPr>
        <p:blipFill rotWithShape="1">
          <a:blip r:embed="rId3">
            <a:alphaModFix/>
          </a:blip>
          <a:srcRect b="11939" l="932" r="932" t="32554"/>
          <a:stretch/>
        </p:blipFill>
        <p:spPr>
          <a:xfrm>
            <a:off x="0" y="1696200"/>
            <a:ext cx="9144000" cy="34473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9" name="Shape 229"/>
        <p:cNvGrpSpPr/>
        <p:nvPr/>
      </p:nvGrpSpPr>
      <p:grpSpPr>
        <a:xfrm>
          <a:off x="0" y="0"/>
          <a:ext cx="0" cy="0"/>
          <a:chOff x="0" y="0"/>
          <a:chExt cx="0" cy="0"/>
        </a:xfrm>
      </p:grpSpPr>
      <p:sp>
        <p:nvSpPr>
          <p:cNvPr id="230" name="Google Shape;230;p41"/>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Books</a:t>
            </a:r>
            <a:r>
              <a:rPr lang="es">
                <a:solidFill>
                  <a:srgbClr val="858585"/>
                </a:solidFill>
              </a:rPr>
              <a:t> Table</a:t>
            </a:r>
            <a:endParaRPr>
              <a:solidFill>
                <a:srgbClr val="858585"/>
              </a:solidFill>
            </a:endParaRPr>
          </a:p>
        </p:txBody>
      </p:sp>
      <p:pic>
        <p:nvPicPr>
          <p:cNvPr id="231" name="Google Shape;231;p41"/>
          <p:cNvPicPr preferRelativeResize="0"/>
          <p:nvPr/>
        </p:nvPicPr>
        <p:blipFill rotWithShape="1">
          <a:blip r:embed="rId3">
            <a:alphaModFix/>
          </a:blip>
          <a:srcRect b="6707" l="0" r="0" t="0"/>
          <a:stretch/>
        </p:blipFill>
        <p:spPr>
          <a:xfrm>
            <a:off x="917339" y="838225"/>
            <a:ext cx="7309325" cy="3835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5" name="Shape 235"/>
        <p:cNvGrpSpPr/>
        <p:nvPr/>
      </p:nvGrpSpPr>
      <p:grpSpPr>
        <a:xfrm>
          <a:off x="0" y="0"/>
          <a:ext cx="0" cy="0"/>
          <a:chOff x="0" y="0"/>
          <a:chExt cx="0" cy="0"/>
        </a:xfrm>
      </p:grpSpPr>
      <p:sp>
        <p:nvSpPr>
          <p:cNvPr id="236" name="Google Shape;236;p42"/>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Authors Table</a:t>
            </a:r>
            <a:endParaRPr>
              <a:solidFill>
                <a:srgbClr val="858585"/>
              </a:solidFill>
            </a:endParaRPr>
          </a:p>
        </p:txBody>
      </p:sp>
      <p:pic>
        <p:nvPicPr>
          <p:cNvPr id="237" name="Google Shape;237;p42"/>
          <p:cNvPicPr preferRelativeResize="0"/>
          <p:nvPr/>
        </p:nvPicPr>
        <p:blipFill>
          <a:blip r:embed="rId3">
            <a:alphaModFix/>
          </a:blip>
          <a:stretch>
            <a:fillRect/>
          </a:stretch>
        </p:blipFill>
        <p:spPr>
          <a:xfrm>
            <a:off x="843400" y="838225"/>
            <a:ext cx="7457198" cy="4000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1" name="Shape 241"/>
        <p:cNvGrpSpPr/>
        <p:nvPr/>
      </p:nvGrpSpPr>
      <p:grpSpPr>
        <a:xfrm>
          <a:off x="0" y="0"/>
          <a:ext cx="0" cy="0"/>
          <a:chOff x="0" y="0"/>
          <a:chExt cx="0" cy="0"/>
        </a:xfrm>
      </p:grpSpPr>
      <p:sp>
        <p:nvSpPr>
          <p:cNvPr id="242" name="Google Shape;242;p43"/>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Stores </a:t>
            </a:r>
            <a:r>
              <a:rPr lang="es">
                <a:solidFill>
                  <a:srgbClr val="858585"/>
                </a:solidFill>
              </a:rPr>
              <a:t>Table</a:t>
            </a:r>
            <a:endParaRPr>
              <a:solidFill>
                <a:srgbClr val="858585"/>
              </a:solidFill>
            </a:endParaRPr>
          </a:p>
        </p:txBody>
      </p:sp>
      <p:pic>
        <p:nvPicPr>
          <p:cNvPr id="243" name="Google Shape;243;p43"/>
          <p:cNvPicPr preferRelativeResize="0"/>
          <p:nvPr/>
        </p:nvPicPr>
        <p:blipFill>
          <a:blip r:embed="rId3">
            <a:alphaModFix/>
          </a:blip>
          <a:stretch>
            <a:fillRect/>
          </a:stretch>
        </p:blipFill>
        <p:spPr>
          <a:xfrm>
            <a:off x="843400" y="838225"/>
            <a:ext cx="7457198" cy="4000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67675" y="413175"/>
            <a:ext cx="870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FRONT </a:t>
            </a:r>
            <a:r>
              <a:rPr lang="es"/>
              <a:t>DESIGN</a:t>
            </a:r>
            <a:endParaRPr/>
          </a:p>
        </p:txBody>
      </p:sp>
      <p:sp>
        <p:nvSpPr>
          <p:cNvPr id="249" name="Google Shape;249;p44"/>
          <p:cNvSpPr txBox="1"/>
          <p:nvPr>
            <p:ph idx="2" type="title"/>
          </p:nvPr>
        </p:nvSpPr>
        <p:spPr>
          <a:xfrm>
            <a:off x="367675" y="90967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Code Snippets</a:t>
            </a:r>
            <a:endParaRPr>
              <a:solidFill>
                <a:srgbClr val="858585"/>
              </a:solidFill>
            </a:endParaRPr>
          </a:p>
        </p:txBody>
      </p:sp>
      <p:pic>
        <p:nvPicPr>
          <p:cNvPr id="250" name="Google Shape;250;p44"/>
          <p:cNvPicPr preferRelativeResize="0"/>
          <p:nvPr/>
        </p:nvPicPr>
        <p:blipFill rotWithShape="1">
          <a:blip r:embed="rId3">
            <a:alphaModFix/>
          </a:blip>
          <a:srcRect b="11939" l="932" r="932" t="32554"/>
          <a:stretch/>
        </p:blipFill>
        <p:spPr>
          <a:xfrm>
            <a:off x="0" y="1696200"/>
            <a:ext cx="9144000" cy="34473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4" name="Shape 254"/>
        <p:cNvGrpSpPr/>
        <p:nvPr/>
      </p:nvGrpSpPr>
      <p:grpSpPr>
        <a:xfrm>
          <a:off x="0" y="0"/>
          <a:ext cx="0" cy="0"/>
          <a:chOff x="0" y="0"/>
          <a:chExt cx="0" cy="0"/>
        </a:xfrm>
      </p:grpSpPr>
      <p:sp>
        <p:nvSpPr>
          <p:cNvPr id="255" name="Google Shape;255;p45"/>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Home Page</a:t>
            </a:r>
            <a:endParaRPr>
              <a:solidFill>
                <a:srgbClr val="858585"/>
              </a:solidFill>
            </a:endParaRPr>
          </a:p>
        </p:txBody>
      </p:sp>
      <p:pic>
        <p:nvPicPr>
          <p:cNvPr id="256" name="Google Shape;256;p45"/>
          <p:cNvPicPr preferRelativeResize="0"/>
          <p:nvPr/>
        </p:nvPicPr>
        <p:blipFill>
          <a:blip r:embed="rId3">
            <a:alphaModFix/>
          </a:blip>
          <a:stretch>
            <a:fillRect/>
          </a:stretch>
        </p:blipFill>
        <p:spPr>
          <a:xfrm>
            <a:off x="388275" y="838225"/>
            <a:ext cx="8367439" cy="40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0" name="Shape 260"/>
        <p:cNvGrpSpPr/>
        <p:nvPr/>
      </p:nvGrpSpPr>
      <p:grpSpPr>
        <a:xfrm>
          <a:off x="0" y="0"/>
          <a:ext cx="0" cy="0"/>
          <a:chOff x="0" y="0"/>
          <a:chExt cx="0" cy="0"/>
        </a:xfrm>
      </p:grpSpPr>
      <p:sp>
        <p:nvSpPr>
          <p:cNvPr id="261" name="Google Shape;261;p46"/>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CMS - About US </a:t>
            </a:r>
            <a:r>
              <a:rPr lang="es">
                <a:solidFill>
                  <a:srgbClr val="858585"/>
                </a:solidFill>
              </a:rPr>
              <a:t>Page</a:t>
            </a:r>
            <a:endParaRPr>
              <a:solidFill>
                <a:srgbClr val="858585"/>
              </a:solidFill>
            </a:endParaRPr>
          </a:p>
        </p:txBody>
      </p:sp>
      <p:pic>
        <p:nvPicPr>
          <p:cNvPr id="262" name="Google Shape;262;p46"/>
          <p:cNvPicPr preferRelativeResize="0"/>
          <p:nvPr/>
        </p:nvPicPr>
        <p:blipFill>
          <a:blip r:embed="rId3">
            <a:alphaModFix/>
          </a:blip>
          <a:stretch>
            <a:fillRect/>
          </a:stretch>
        </p:blipFill>
        <p:spPr>
          <a:xfrm>
            <a:off x="369725" y="838225"/>
            <a:ext cx="8404548" cy="4000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6" name="Shape 266"/>
        <p:cNvGrpSpPr/>
        <p:nvPr/>
      </p:nvGrpSpPr>
      <p:grpSpPr>
        <a:xfrm>
          <a:off x="0" y="0"/>
          <a:ext cx="0" cy="0"/>
          <a:chOff x="0" y="0"/>
          <a:chExt cx="0" cy="0"/>
        </a:xfrm>
      </p:grpSpPr>
      <p:sp>
        <p:nvSpPr>
          <p:cNvPr id="267" name="Google Shape;267;p47"/>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CMS - Contact Us Page</a:t>
            </a:r>
            <a:endParaRPr>
              <a:solidFill>
                <a:srgbClr val="858585"/>
              </a:solidFill>
            </a:endParaRPr>
          </a:p>
        </p:txBody>
      </p:sp>
      <p:pic>
        <p:nvPicPr>
          <p:cNvPr id="268" name="Google Shape;268;p47"/>
          <p:cNvPicPr preferRelativeResize="0"/>
          <p:nvPr/>
        </p:nvPicPr>
        <p:blipFill>
          <a:blip r:embed="rId3">
            <a:alphaModFix/>
          </a:blip>
          <a:stretch>
            <a:fillRect/>
          </a:stretch>
        </p:blipFill>
        <p:spPr>
          <a:xfrm>
            <a:off x="322050" y="898950"/>
            <a:ext cx="8499889" cy="40004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2" name="Shape 272"/>
        <p:cNvGrpSpPr/>
        <p:nvPr/>
      </p:nvGrpSpPr>
      <p:grpSpPr>
        <a:xfrm>
          <a:off x="0" y="0"/>
          <a:ext cx="0" cy="0"/>
          <a:chOff x="0" y="0"/>
          <a:chExt cx="0" cy="0"/>
        </a:xfrm>
      </p:grpSpPr>
      <p:sp>
        <p:nvSpPr>
          <p:cNvPr id="273" name="Google Shape;273;p48"/>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Userpage Blade File</a:t>
            </a:r>
            <a:endParaRPr>
              <a:solidFill>
                <a:srgbClr val="858585"/>
              </a:solidFill>
            </a:endParaRPr>
          </a:p>
        </p:txBody>
      </p:sp>
      <p:pic>
        <p:nvPicPr>
          <p:cNvPr id="274" name="Google Shape;274;p48"/>
          <p:cNvPicPr preferRelativeResize="0"/>
          <p:nvPr/>
        </p:nvPicPr>
        <p:blipFill>
          <a:blip r:embed="rId3">
            <a:alphaModFix/>
          </a:blip>
          <a:stretch>
            <a:fillRect/>
          </a:stretch>
        </p:blipFill>
        <p:spPr>
          <a:xfrm>
            <a:off x="843400" y="838225"/>
            <a:ext cx="7457198" cy="4000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5083800" y="483150"/>
            <a:ext cx="3638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Contents</a:t>
            </a:r>
            <a:endParaRPr/>
          </a:p>
        </p:txBody>
      </p:sp>
      <p:sp>
        <p:nvSpPr>
          <p:cNvPr id="163" name="Google Shape;163;p31"/>
          <p:cNvSpPr txBox="1"/>
          <p:nvPr>
            <p:ph idx="1" type="body"/>
          </p:nvPr>
        </p:nvSpPr>
        <p:spPr>
          <a:xfrm>
            <a:off x="5083800" y="1368150"/>
            <a:ext cx="3638400" cy="3238500"/>
          </a:xfrm>
          <a:prstGeom prst="rect">
            <a:avLst/>
          </a:prstGeom>
          <a:noFill/>
          <a:ln>
            <a:noFill/>
          </a:ln>
        </p:spPr>
        <p:txBody>
          <a:bodyPr anchorCtr="0" anchor="t" bIns="91425" lIns="91425" spcFirstLastPara="1" rIns="91425" wrap="square" tIns="91425">
            <a:noAutofit/>
          </a:bodyPr>
          <a:lstStyle/>
          <a:p>
            <a:pPr indent="-330200" lvl="0" marL="457200" rtl="0" algn="l">
              <a:lnSpc>
                <a:spcPct val="114000"/>
              </a:lnSpc>
              <a:spcBef>
                <a:spcPts val="0"/>
              </a:spcBef>
              <a:spcAft>
                <a:spcPts val="0"/>
              </a:spcAft>
              <a:buSzPts val="1600"/>
              <a:buAutoNum type="arabicPeriod"/>
            </a:pPr>
            <a:r>
              <a:rPr lang="es"/>
              <a:t>Introduction</a:t>
            </a:r>
            <a:endParaRPr/>
          </a:p>
          <a:p>
            <a:pPr indent="-330200" lvl="0" marL="457200" rtl="0" algn="l">
              <a:lnSpc>
                <a:spcPct val="114000"/>
              </a:lnSpc>
              <a:spcBef>
                <a:spcPts val="0"/>
              </a:spcBef>
              <a:spcAft>
                <a:spcPts val="0"/>
              </a:spcAft>
              <a:buSzPts val="1600"/>
              <a:buAutoNum type="arabicPeriod"/>
            </a:pPr>
            <a:r>
              <a:rPr lang="es"/>
              <a:t>Features</a:t>
            </a:r>
            <a:endParaRPr/>
          </a:p>
          <a:p>
            <a:pPr indent="-330200" lvl="0" marL="457200" rtl="0" algn="l">
              <a:lnSpc>
                <a:spcPct val="114000"/>
              </a:lnSpc>
              <a:spcBef>
                <a:spcPts val="0"/>
              </a:spcBef>
              <a:spcAft>
                <a:spcPts val="0"/>
              </a:spcAft>
              <a:buSzPts val="1600"/>
              <a:buAutoNum type="arabicPeriod"/>
            </a:pPr>
            <a:r>
              <a:rPr lang="es"/>
              <a:t>Project Overview</a:t>
            </a:r>
            <a:endParaRPr/>
          </a:p>
          <a:p>
            <a:pPr indent="-330200" lvl="0" marL="457200" rtl="0" algn="l">
              <a:lnSpc>
                <a:spcPct val="114000"/>
              </a:lnSpc>
              <a:spcBef>
                <a:spcPts val="0"/>
              </a:spcBef>
              <a:spcAft>
                <a:spcPts val="0"/>
              </a:spcAft>
              <a:buSzPts val="1600"/>
              <a:buAutoNum type="arabicPeriod"/>
            </a:pPr>
            <a:r>
              <a:rPr lang="es"/>
              <a:t>Tools &amp; Technology</a:t>
            </a:r>
            <a:endParaRPr/>
          </a:p>
          <a:p>
            <a:pPr indent="-330200" lvl="0" marL="457200" rtl="0" algn="l">
              <a:lnSpc>
                <a:spcPct val="114000"/>
              </a:lnSpc>
              <a:spcBef>
                <a:spcPts val="0"/>
              </a:spcBef>
              <a:spcAft>
                <a:spcPts val="0"/>
              </a:spcAft>
              <a:buSzPts val="1600"/>
              <a:buAutoNum type="arabicPeriod"/>
            </a:pPr>
            <a:r>
              <a:rPr lang="es"/>
              <a:t> Architecture</a:t>
            </a:r>
            <a:endParaRPr/>
          </a:p>
          <a:p>
            <a:pPr indent="-330200" lvl="0" marL="457200" rtl="0" algn="l">
              <a:lnSpc>
                <a:spcPct val="114000"/>
              </a:lnSpc>
              <a:spcBef>
                <a:spcPts val="0"/>
              </a:spcBef>
              <a:spcAft>
                <a:spcPts val="0"/>
              </a:spcAft>
              <a:buSzPts val="1600"/>
              <a:buAutoNum type="arabicPeriod"/>
            </a:pPr>
            <a:r>
              <a:rPr lang="es"/>
              <a:t>Backend Design</a:t>
            </a:r>
            <a:endParaRPr/>
          </a:p>
          <a:p>
            <a:pPr indent="-330200" lvl="0" marL="457200" rtl="0" algn="l">
              <a:lnSpc>
                <a:spcPct val="114000"/>
              </a:lnSpc>
              <a:spcBef>
                <a:spcPts val="0"/>
              </a:spcBef>
              <a:spcAft>
                <a:spcPts val="0"/>
              </a:spcAft>
              <a:buSzPts val="1600"/>
              <a:buAutoNum type="arabicPeriod"/>
            </a:pPr>
            <a:r>
              <a:rPr lang="es"/>
              <a:t>Database Design</a:t>
            </a:r>
            <a:endParaRPr/>
          </a:p>
          <a:p>
            <a:pPr indent="-330200" lvl="0" marL="457200" rtl="0" algn="l">
              <a:lnSpc>
                <a:spcPct val="114000"/>
              </a:lnSpc>
              <a:spcBef>
                <a:spcPts val="0"/>
              </a:spcBef>
              <a:spcAft>
                <a:spcPts val="0"/>
              </a:spcAft>
              <a:buSzPts val="1600"/>
              <a:buAutoNum type="arabicPeriod"/>
            </a:pPr>
            <a:r>
              <a:rPr lang="es"/>
              <a:t>Front End Design</a:t>
            </a:r>
            <a:endParaRPr/>
          </a:p>
          <a:p>
            <a:pPr indent="-330200" lvl="0" marL="457200" rtl="0" algn="l">
              <a:lnSpc>
                <a:spcPct val="114000"/>
              </a:lnSpc>
              <a:spcBef>
                <a:spcPts val="0"/>
              </a:spcBef>
              <a:spcAft>
                <a:spcPts val="0"/>
              </a:spcAft>
              <a:buSzPts val="1600"/>
              <a:buAutoNum type="arabicPeriod"/>
            </a:pPr>
            <a:r>
              <a:rPr lang="es"/>
              <a:t>Conclusion</a:t>
            </a:r>
            <a:endParaRPr/>
          </a:p>
          <a:p>
            <a:pPr indent="-330200" lvl="0" marL="457200" rtl="0" algn="l">
              <a:lnSpc>
                <a:spcPct val="114000"/>
              </a:lnSpc>
              <a:spcBef>
                <a:spcPts val="0"/>
              </a:spcBef>
              <a:spcAft>
                <a:spcPts val="0"/>
              </a:spcAft>
              <a:buSzPts val="1600"/>
              <a:buAutoNum type="arabicPeriod"/>
            </a:pPr>
            <a:r>
              <a:rPr lang="es"/>
              <a:t>Future Scope</a:t>
            </a:r>
            <a:endParaRPr/>
          </a:p>
          <a:p>
            <a:pPr indent="-330200" lvl="0" marL="457200" rtl="0" algn="l">
              <a:lnSpc>
                <a:spcPct val="114000"/>
              </a:lnSpc>
              <a:spcBef>
                <a:spcPts val="0"/>
              </a:spcBef>
              <a:spcAft>
                <a:spcPts val="0"/>
              </a:spcAft>
              <a:buSzPts val="1600"/>
              <a:buAutoNum type="arabicPeriod"/>
            </a:pPr>
            <a:r>
              <a:rPr lang="es"/>
              <a:t>Acknowledgement</a:t>
            </a:r>
            <a:endParaRPr/>
          </a:p>
        </p:txBody>
      </p:sp>
      <p:pic>
        <p:nvPicPr>
          <p:cNvPr id="164" name="Google Shape;164;p31"/>
          <p:cNvPicPr preferRelativeResize="0"/>
          <p:nvPr/>
        </p:nvPicPr>
        <p:blipFill rotWithShape="1">
          <a:blip r:embed="rId3">
            <a:alphaModFix/>
          </a:blip>
          <a:srcRect b="19256" l="5303" r="0" t="0"/>
          <a:stretch/>
        </p:blipFill>
        <p:spPr>
          <a:xfrm>
            <a:off x="272875" y="1368150"/>
            <a:ext cx="4525650" cy="25717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 name="Shape 278"/>
        <p:cNvGrpSpPr/>
        <p:nvPr/>
      </p:nvGrpSpPr>
      <p:grpSpPr>
        <a:xfrm>
          <a:off x="0" y="0"/>
          <a:ext cx="0" cy="0"/>
          <a:chOff x="0" y="0"/>
          <a:chExt cx="0" cy="0"/>
        </a:xfrm>
      </p:grpSpPr>
      <p:sp>
        <p:nvSpPr>
          <p:cNvPr id="279" name="Google Shape;279;p49"/>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Books</a:t>
            </a:r>
            <a:r>
              <a:rPr lang="es">
                <a:solidFill>
                  <a:srgbClr val="858585"/>
                </a:solidFill>
              </a:rPr>
              <a:t> Listing</a:t>
            </a:r>
            <a:endParaRPr>
              <a:solidFill>
                <a:srgbClr val="858585"/>
              </a:solidFill>
            </a:endParaRPr>
          </a:p>
        </p:txBody>
      </p:sp>
      <p:pic>
        <p:nvPicPr>
          <p:cNvPr id="280" name="Google Shape;280;p49"/>
          <p:cNvPicPr preferRelativeResize="0"/>
          <p:nvPr/>
        </p:nvPicPr>
        <p:blipFill rotWithShape="1">
          <a:blip r:embed="rId3">
            <a:alphaModFix/>
          </a:blip>
          <a:srcRect b="8095" l="0" r="0" t="8103"/>
          <a:stretch/>
        </p:blipFill>
        <p:spPr>
          <a:xfrm>
            <a:off x="843400" y="1057975"/>
            <a:ext cx="7457199" cy="3513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 name="Shape 284"/>
        <p:cNvGrpSpPr/>
        <p:nvPr/>
      </p:nvGrpSpPr>
      <p:grpSpPr>
        <a:xfrm>
          <a:off x="0" y="0"/>
          <a:ext cx="0" cy="0"/>
          <a:chOff x="0" y="0"/>
          <a:chExt cx="0" cy="0"/>
        </a:xfrm>
      </p:grpSpPr>
      <p:sp>
        <p:nvSpPr>
          <p:cNvPr id="285" name="Google Shape;285;p50"/>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View Author Details</a:t>
            </a:r>
            <a:endParaRPr>
              <a:solidFill>
                <a:srgbClr val="858585"/>
              </a:solidFill>
            </a:endParaRPr>
          </a:p>
        </p:txBody>
      </p:sp>
      <p:pic>
        <p:nvPicPr>
          <p:cNvPr id="286" name="Google Shape;286;p50"/>
          <p:cNvPicPr preferRelativeResize="0"/>
          <p:nvPr/>
        </p:nvPicPr>
        <p:blipFill rotWithShape="1">
          <a:blip r:embed="rId3">
            <a:alphaModFix/>
          </a:blip>
          <a:srcRect b="0" l="0" r="0" t="11933"/>
          <a:stretch/>
        </p:blipFill>
        <p:spPr>
          <a:xfrm>
            <a:off x="843400" y="1155575"/>
            <a:ext cx="7457198" cy="352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0" name="Shape 290"/>
        <p:cNvGrpSpPr/>
        <p:nvPr/>
      </p:nvGrpSpPr>
      <p:grpSpPr>
        <a:xfrm>
          <a:off x="0" y="0"/>
          <a:ext cx="0" cy="0"/>
          <a:chOff x="0" y="0"/>
          <a:chExt cx="0" cy="0"/>
        </a:xfrm>
      </p:grpSpPr>
      <p:sp>
        <p:nvSpPr>
          <p:cNvPr id="291" name="Google Shape;291;p51"/>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Store</a:t>
            </a:r>
            <a:r>
              <a:rPr lang="es">
                <a:solidFill>
                  <a:srgbClr val="858585"/>
                </a:solidFill>
              </a:rPr>
              <a:t> List</a:t>
            </a:r>
            <a:endParaRPr>
              <a:solidFill>
                <a:srgbClr val="858585"/>
              </a:solidFill>
            </a:endParaRPr>
          </a:p>
        </p:txBody>
      </p:sp>
      <p:pic>
        <p:nvPicPr>
          <p:cNvPr id="292" name="Google Shape;292;p51"/>
          <p:cNvPicPr preferRelativeResize="0"/>
          <p:nvPr/>
        </p:nvPicPr>
        <p:blipFill rotWithShape="1">
          <a:blip r:embed="rId3">
            <a:alphaModFix/>
          </a:blip>
          <a:srcRect b="0" l="0" r="0" t="-13237"/>
          <a:stretch/>
        </p:blipFill>
        <p:spPr>
          <a:xfrm>
            <a:off x="843400" y="838225"/>
            <a:ext cx="7457198" cy="4000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67675" y="413175"/>
            <a:ext cx="870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API TESTING</a:t>
            </a:r>
            <a:endParaRPr/>
          </a:p>
        </p:txBody>
      </p:sp>
      <p:sp>
        <p:nvSpPr>
          <p:cNvPr id="298" name="Google Shape;298;p52"/>
          <p:cNvSpPr txBox="1"/>
          <p:nvPr>
            <p:ph idx="2" type="title"/>
          </p:nvPr>
        </p:nvSpPr>
        <p:spPr>
          <a:xfrm>
            <a:off x="367675" y="90967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Postman </a:t>
            </a:r>
            <a:r>
              <a:rPr lang="es">
                <a:solidFill>
                  <a:srgbClr val="858585"/>
                </a:solidFill>
              </a:rPr>
              <a:t>Snippets</a:t>
            </a:r>
            <a:endParaRPr>
              <a:solidFill>
                <a:srgbClr val="858585"/>
              </a:solidFill>
            </a:endParaRPr>
          </a:p>
        </p:txBody>
      </p:sp>
      <p:pic>
        <p:nvPicPr>
          <p:cNvPr id="299" name="Google Shape;299;p52"/>
          <p:cNvPicPr preferRelativeResize="0"/>
          <p:nvPr/>
        </p:nvPicPr>
        <p:blipFill rotWithShape="1">
          <a:blip r:embed="rId3">
            <a:alphaModFix/>
          </a:blip>
          <a:srcRect b="11939" l="932" r="932" t="32554"/>
          <a:stretch/>
        </p:blipFill>
        <p:spPr>
          <a:xfrm>
            <a:off x="0" y="1696200"/>
            <a:ext cx="9144000" cy="34473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3" name="Shape 303"/>
        <p:cNvGrpSpPr/>
        <p:nvPr/>
      </p:nvGrpSpPr>
      <p:grpSpPr>
        <a:xfrm>
          <a:off x="0" y="0"/>
          <a:ext cx="0" cy="0"/>
          <a:chOff x="0" y="0"/>
          <a:chExt cx="0" cy="0"/>
        </a:xfrm>
      </p:grpSpPr>
      <p:pic>
        <p:nvPicPr>
          <p:cNvPr id="304" name="Google Shape;304;p53"/>
          <p:cNvPicPr preferRelativeResize="0"/>
          <p:nvPr/>
        </p:nvPicPr>
        <p:blipFill rotWithShape="1">
          <a:blip r:embed="rId3">
            <a:alphaModFix/>
          </a:blip>
          <a:srcRect b="6015" l="0" r="0" t="0"/>
          <a:stretch/>
        </p:blipFill>
        <p:spPr>
          <a:xfrm>
            <a:off x="754000" y="909675"/>
            <a:ext cx="7636001" cy="4034999"/>
          </a:xfrm>
          <a:prstGeom prst="rect">
            <a:avLst/>
          </a:prstGeom>
          <a:noFill/>
          <a:ln>
            <a:noFill/>
          </a:ln>
        </p:spPr>
      </p:pic>
      <p:sp>
        <p:nvSpPr>
          <p:cNvPr id="305" name="Google Shape;305;p53"/>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GET Method</a:t>
            </a:r>
            <a:endParaRPr>
              <a:solidFill>
                <a:srgbClr val="85858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9" name="Shape 309"/>
        <p:cNvGrpSpPr/>
        <p:nvPr/>
      </p:nvGrpSpPr>
      <p:grpSpPr>
        <a:xfrm>
          <a:off x="0" y="0"/>
          <a:ext cx="0" cy="0"/>
          <a:chOff x="0" y="0"/>
          <a:chExt cx="0" cy="0"/>
        </a:xfrm>
      </p:grpSpPr>
      <p:pic>
        <p:nvPicPr>
          <p:cNvPr id="310" name="Google Shape;310;p54"/>
          <p:cNvPicPr preferRelativeResize="0"/>
          <p:nvPr/>
        </p:nvPicPr>
        <p:blipFill rotWithShape="1">
          <a:blip r:embed="rId3">
            <a:alphaModFix/>
          </a:blip>
          <a:srcRect b="6759" l="0" r="0" t="0"/>
          <a:stretch/>
        </p:blipFill>
        <p:spPr>
          <a:xfrm>
            <a:off x="802275" y="783975"/>
            <a:ext cx="7690850" cy="4031576"/>
          </a:xfrm>
          <a:prstGeom prst="rect">
            <a:avLst/>
          </a:prstGeom>
          <a:noFill/>
          <a:ln>
            <a:noFill/>
          </a:ln>
        </p:spPr>
      </p:pic>
      <p:sp>
        <p:nvSpPr>
          <p:cNvPr id="311" name="Google Shape;311;p54"/>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POST </a:t>
            </a:r>
            <a:r>
              <a:rPr lang="es">
                <a:solidFill>
                  <a:srgbClr val="858585"/>
                </a:solidFill>
              </a:rPr>
              <a:t>Method</a:t>
            </a:r>
            <a:endParaRPr>
              <a:solidFill>
                <a:srgbClr val="85858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5"/>
          <p:cNvPicPr preferRelativeResize="0"/>
          <p:nvPr/>
        </p:nvPicPr>
        <p:blipFill>
          <a:blip r:embed="rId3">
            <a:alphaModFix/>
          </a:blip>
          <a:stretch>
            <a:fillRect/>
          </a:stretch>
        </p:blipFill>
        <p:spPr>
          <a:xfrm>
            <a:off x="152400" y="152400"/>
            <a:ext cx="8839199" cy="4705135"/>
          </a:xfrm>
          <a:prstGeom prst="rect">
            <a:avLst/>
          </a:prstGeom>
          <a:noFill/>
          <a:ln>
            <a:noFill/>
          </a:ln>
        </p:spPr>
      </p:pic>
      <p:pic>
        <p:nvPicPr>
          <p:cNvPr id="317" name="Google Shape;317;p55"/>
          <p:cNvPicPr preferRelativeResize="0"/>
          <p:nvPr/>
        </p:nvPicPr>
        <p:blipFill>
          <a:blip r:embed="rId4">
            <a:alphaModFix/>
          </a:blip>
          <a:stretch>
            <a:fillRect/>
          </a:stretch>
        </p:blipFill>
        <p:spPr>
          <a:xfrm>
            <a:off x="386642" y="0"/>
            <a:ext cx="4366516" cy="5143499"/>
          </a:xfrm>
          <a:prstGeom prst="rect">
            <a:avLst/>
          </a:prstGeom>
          <a:noFill/>
          <a:ln>
            <a:noFill/>
          </a:ln>
        </p:spPr>
      </p:pic>
      <p:sp>
        <p:nvSpPr>
          <p:cNvPr id="318" name="Google Shape;318;p55"/>
          <p:cNvSpPr txBox="1"/>
          <p:nvPr/>
        </p:nvSpPr>
        <p:spPr>
          <a:xfrm>
            <a:off x="831550" y="433350"/>
            <a:ext cx="357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FFFFFF"/>
                </a:solidFill>
              </a:rPr>
              <a:t>ACKNOWLEDGEMENT</a:t>
            </a:r>
            <a:endParaRPr>
              <a:latin typeface="Proxima Nova"/>
              <a:ea typeface="Proxima Nova"/>
              <a:cs typeface="Proxima Nova"/>
              <a:sym typeface="Proxima Nova"/>
            </a:endParaRPr>
          </a:p>
        </p:txBody>
      </p:sp>
      <p:sp>
        <p:nvSpPr>
          <p:cNvPr id="319" name="Google Shape;319;p55"/>
          <p:cNvSpPr txBox="1"/>
          <p:nvPr/>
        </p:nvSpPr>
        <p:spPr>
          <a:xfrm>
            <a:off x="665650" y="1087275"/>
            <a:ext cx="3903900" cy="354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Clr>
                <a:schemeClr val="dk1"/>
              </a:buClr>
              <a:buSzPts val="1100"/>
              <a:buFont typeface="Arial"/>
              <a:buNone/>
            </a:pPr>
            <a:r>
              <a:rPr lang="es" sz="1600">
                <a:solidFill>
                  <a:srgbClr val="FFFFFF"/>
                </a:solidFill>
                <a:latin typeface="Roboto"/>
                <a:ea typeface="Roboto"/>
                <a:cs typeface="Roboto"/>
                <a:sym typeface="Roboto"/>
              </a:rPr>
              <a:t>We are  highly grateful to our mentors   Ms Shikha and Mr Pankaj for stimulating guidance, continuous encouragement, and supervision throughout the course of present work. We  would like to express a deep sense of gratitude and thanks profusely to Mr. Lalit and Mrs Anjali. Without the wise counsel and able guidance, it would have been impossible to complete the project in this manner. The help rendered by other PHP team members is greatly acknowledged.</a:t>
            </a:r>
            <a:endParaRPr sz="1600">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6"/>
          <p:cNvPicPr preferRelativeResize="0"/>
          <p:nvPr/>
        </p:nvPicPr>
        <p:blipFill>
          <a:blip r:embed="rId3">
            <a:alphaModFix/>
          </a:blip>
          <a:stretch>
            <a:fillRect/>
          </a:stretch>
        </p:blipFill>
        <p:spPr>
          <a:xfrm>
            <a:off x="152400" y="152400"/>
            <a:ext cx="8548559" cy="4838700"/>
          </a:xfrm>
          <a:prstGeom prst="rect">
            <a:avLst/>
          </a:prstGeom>
          <a:noFill/>
          <a:ln>
            <a:noFill/>
          </a:ln>
        </p:spPr>
      </p:pic>
      <p:sp>
        <p:nvSpPr>
          <p:cNvPr id="325" name="Google Shape;325;p56"/>
          <p:cNvSpPr txBox="1"/>
          <p:nvPr/>
        </p:nvSpPr>
        <p:spPr>
          <a:xfrm>
            <a:off x="4563650" y="1337125"/>
            <a:ext cx="36522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1450">
                <a:solidFill>
                  <a:srgbClr val="FFFFFF"/>
                </a:solidFill>
              </a:rPr>
              <a:t>1.</a:t>
            </a:r>
            <a:r>
              <a:rPr lang="es" sz="1600">
                <a:solidFill>
                  <a:srgbClr val="FFFFFF"/>
                </a:solidFill>
                <a:latin typeface="Roboto"/>
                <a:ea typeface="Roboto"/>
                <a:cs typeface="Roboto"/>
                <a:sym typeface="Roboto"/>
              </a:rPr>
              <a:t>We will host the platform on online servers to make it accessible worldwide.</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 sz="1450">
                <a:solidFill>
                  <a:srgbClr val="FFFFFF"/>
                </a:solidFill>
              </a:rPr>
              <a:t>2.</a:t>
            </a:r>
            <a:r>
              <a:rPr lang="es" sz="1600">
                <a:solidFill>
                  <a:srgbClr val="FFFFFF"/>
                </a:solidFill>
                <a:latin typeface="Roboto"/>
                <a:ea typeface="Roboto"/>
                <a:cs typeface="Roboto"/>
                <a:sym typeface="Roboto"/>
              </a:rPr>
              <a:t>Book reading option can be added so that users can read the actual book content on our website.</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 sz="1450">
                <a:solidFill>
                  <a:srgbClr val="FFFFFF"/>
                </a:solidFill>
              </a:rPr>
              <a:t>3.</a:t>
            </a:r>
            <a:r>
              <a:rPr lang="es" sz="1600">
                <a:solidFill>
                  <a:srgbClr val="FFFFFF"/>
                </a:solidFill>
                <a:latin typeface="Roboto"/>
                <a:ea typeface="Roboto"/>
                <a:cs typeface="Roboto"/>
                <a:sym typeface="Roboto"/>
              </a:rPr>
              <a:t>More variety of books can be added.</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 sz="1450">
                <a:solidFill>
                  <a:srgbClr val="FFFFFF"/>
                </a:solidFill>
              </a:rPr>
              <a:t>4.</a:t>
            </a:r>
            <a:r>
              <a:rPr lang="es" sz="1600">
                <a:solidFill>
                  <a:srgbClr val="FFFFFF"/>
                </a:solidFill>
                <a:latin typeface="Roboto"/>
                <a:ea typeface="Roboto"/>
                <a:cs typeface="Roboto"/>
                <a:sym typeface="Roboto"/>
              </a:rPr>
              <a:t>Expand the categories with more options.</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s" sz="1450">
                <a:solidFill>
                  <a:srgbClr val="FFFFFF"/>
                </a:solidFill>
              </a:rPr>
              <a:t>5.</a:t>
            </a:r>
            <a:r>
              <a:rPr lang="es" sz="1600">
                <a:solidFill>
                  <a:srgbClr val="FFFFFF"/>
                </a:solidFill>
                <a:latin typeface="Roboto"/>
                <a:ea typeface="Roboto"/>
                <a:cs typeface="Roboto"/>
                <a:sym typeface="Roboto"/>
              </a:rPr>
              <a:t>We can add a book store feature.</a:t>
            </a:r>
            <a:endParaRPr sz="1450">
              <a:solidFill>
                <a:srgbClr val="FFFFFF"/>
              </a:solidFill>
            </a:endParaRPr>
          </a:p>
        </p:txBody>
      </p:sp>
      <p:sp>
        <p:nvSpPr>
          <p:cNvPr id="326" name="Google Shape;326;p56"/>
          <p:cNvSpPr txBox="1"/>
          <p:nvPr/>
        </p:nvSpPr>
        <p:spPr>
          <a:xfrm>
            <a:off x="4889750" y="5563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rgbClr val="FFFFFF"/>
                </a:solidFill>
                <a:latin typeface="Roboto"/>
                <a:ea typeface="Roboto"/>
                <a:cs typeface="Roboto"/>
                <a:sym typeface="Roboto"/>
              </a:rPr>
              <a:t>FUTURE SCOPE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57"/>
          <p:cNvSpPr txBox="1"/>
          <p:nvPr/>
        </p:nvSpPr>
        <p:spPr>
          <a:xfrm>
            <a:off x="2855900" y="269525"/>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400">
                <a:solidFill>
                  <a:srgbClr val="193441"/>
                </a:solidFill>
                <a:highlight>
                  <a:schemeClr val="lt1"/>
                </a:highlight>
              </a:rPr>
              <a:t>Conclusio</a:t>
            </a:r>
            <a:r>
              <a:rPr lang="es" sz="3400">
                <a:solidFill>
                  <a:srgbClr val="193441"/>
                </a:solidFill>
                <a:highlight>
                  <a:schemeClr val="lt1"/>
                </a:highlight>
              </a:rPr>
              <a:t>n</a:t>
            </a:r>
            <a:endParaRPr sz="2200">
              <a:solidFill>
                <a:srgbClr val="193441"/>
              </a:solidFill>
              <a:highlight>
                <a:schemeClr val="lt1"/>
              </a:highlight>
            </a:endParaRPr>
          </a:p>
        </p:txBody>
      </p:sp>
      <p:sp>
        <p:nvSpPr>
          <p:cNvPr id="332" name="Google Shape;332;p57"/>
          <p:cNvSpPr txBox="1"/>
          <p:nvPr/>
        </p:nvSpPr>
        <p:spPr>
          <a:xfrm>
            <a:off x="954750" y="2138400"/>
            <a:ext cx="72345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s" sz="2500">
                <a:solidFill>
                  <a:schemeClr val="dk1"/>
                </a:solidFill>
                <a:highlight>
                  <a:schemeClr val="lt1"/>
                </a:highlight>
                <a:latin typeface="Roboto"/>
                <a:ea typeface="Roboto"/>
                <a:cs typeface="Roboto"/>
                <a:sym typeface="Roboto"/>
              </a:rPr>
              <a:t>A simple and smart way of  utilization of technologies like PHP, Html, CSS, JavaScript and all the mentioned technologies to make a responsive book management system which gives an easy access of the book details to the book lovers. </a:t>
            </a:r>
            <a:endParaRPr sz="2500">
              <a:solidFill>
                <a:schemeClr val="dk1"/>
              </a:solidFill>
              <a:highlight>
                <a:schemeClr val="lt1"/>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795300" y="1853125"/>
            <a:ext cx="7553400" cy="234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3200">
                <a:solidFill>
                  <a:srgbClr val="FFFFFF"/>
                </a:solidFill>
                <a:latin typeface="Arial"/>
                <a:ea typeface="Arial"/>
                <a:cs typeface="Arial"/>
                <a:sym typeface="Arial"/>
              </a:rPr>
              <a:t>“Book Management System” is a user friendly web app to review books along with the details of their respective authors &amp; stores. </a:t>
            </a:r>
            <a:endParaRPr sz="3200">
              <a:solidFill>
                <a:srgbClr val="FFFFFF"/>
              </a:solidFill>
              <a:latin typeface="Arial"/>
              <a:ea typeface="Arial"/>
              <a:cs typeface="Arial"/>
              <a:sym typeface="Arial"/>
            </a:endParaRPr>
          </a:p>
          <a:p>
            <a:pPr indent="0" lvl="0" marL="0" rtl="0" algn="ctr">
              <a:lnSpc>
                <a:spcPct val="100000"/>
              </a:lnSpc>
              <a:spcBef>
                <a:spcPts val="0"/>
              </a:spcBef>
              <a:spcAft>
                <a:spcPts val="0"/>
              </a:spcAft>
              <a:buSzPts val="3000"/>
              <a:buNone/>
            </a:pPr>
            <a:r>
              <a:t/>
            </a:r>
            <a:endParaRPr/>
          </a:p>
        </p:txBody>
      </p:sp>
      <p:sp>
        <p:nvSpPr>
          <p:cNvPr id="170" name="Google Shape;170;p32"/>
          <p:cNvSpPr txBox="1"/>
          <p:nvPr>
            <p:ph idx="1" type="subTitle"/>
          </p:nvPr>
        </p:nvSpPr>
        <p:spPr>
          <a:xfrm>
            <a:off x="825150" y="1277776"/>
            <a:ext cx="7493700" cy="47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b="1" lang="es" sz="9000">
                <a:solidFill>
                  <a:srgbClr val="A5B7C6"/>
                </a:solidFill>
              </a:rPr>
              <a:t>“</a:t>
            </a:r>
            <a:endParaRPr b="1" sz="9000">
              <a:solidFill>
                <a:srgbClr val="A5B7C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355975" y="948225"/>
            <a:ext cx="4248000" cy="60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6600"/>
              <a:t>Features!</a:t>
            </a:r>
            <a:endParaRPr sz="10000">
              <a:solidFill>
                <a:srgbClr val="193441"/>
              </a:solidFill>
            </a:endParaRPr>
          </a:p>
        </p:txBody>
      </p:sp>
      <p:pic>
        <p:nvPicPr>
          <p:cNvPr id="176" name="Google Shape;176;p33"/>
          <p:cNvPicPr preferRelativeResize="0"/>
          <p:nvPr/>
        </p:nvPicPr>
        <p:blipFill rotWithShape="1">
          <a:blip r:embed="rId3">
            <a:alphaModFix/>
          </a:blip>
          <a:srcRect b="0" l="47471" r="657" t="0"/>
          <a:stretch/>
        </p:blipFill>
        <p:spPr>
          <a:xfrm>
            <a:off x="5146903" y="0"/>
            <a:ext cx="3997102" cy="5143502"/>
          </a:xfrm>
          <a:prstGeom prst="rect">
            <a:avLst/>
          </a:prstGeom>
          <a:noFill/>
          <a:ln>
            <a:noFill/>
          </a:ln>
        </p:spPr>
      </p:pic>
      <p:sp>
        <p:nvSpPr>
          <p:cNvPr id="177" name="Google Shape;177;p33"/>
          <p:cNvSpPr txBox="1"/>
          <p:nvPr>
            <p:ph idx="2" type="title"/>
          </p:nvPr>
        </p:nvSpPr>
        <p:spPr>
          <a:xfrm>
            <a:off x="463975" y="1552125"/>
            <a:ext cx="4032000" cy="3311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A0A0A0"/>
              </a:buClr>
              <a:buSzPts val="1600"/>
              <a:buChar char="●"/>
            </a:pPr>
            <a:r>
              <a:rPr lang="es">
                <a:solidFill>
                  <a:srgbClr val="A0A0A0"/>
                </a:solidFill>
              </a:rPr>
              <a:t>Admin authentication</a:t>
            </a:r>
            <a:endParaRPr>
              <a:solidFill>
                <a:srgbClr val="A0A0A0"/>
              </a:solidFill>
            </a:endParaRPr>
          </a:p>
          <a:p>
            <a:pPr indent="-330200" lvl="0" marL="457200" rtl="0" algn="l">
              <a:lnSpc>
                <a:spcPct val="115000"/>
              </a:lnSpc>
              <a:spcBef>
                <a:spcPts val="0"/>
              </a:spcBef>
              <a:spcAft>
                <a:spcPts val="0"/>
              </a:spcAft>
              <a:buClr>
                <a:srgbClr val="A0A0A0"/>
              </a:buClr>
              <a:buSzPts val="1600"/>
              <a:buChar char="●"/>
            </a:pPr>
            <a:r>
              <a:rPr lang="es">
                <a:solidFill>
                  <a:srgbClr val="A0A0A0"/>
                </a:solidFill>
              </a:rPr>
              <a:t>Book details including description, genre, author and store it’s </a:t>
            </a:r>
            <a:r>
              <a:rPr lang="es">
                <a:solidFill>
                  <a:srgbClr val="A0A0A0"/>
                </a:solidFill>
              </a:rPr>
              <a:t>available</a:t>
            </a:r>
            <a:r>
              <a:rPr lang="es">
                <a:solidFill>
                  <a:srgbClr val="A0A0A0"/>
                </a:solidFill>
              </a:rPr>
              <a:t> at.</a:t>
            </a:r>
            <a:endParaRPr>
              <a:solidFill>
                <a:srgbClr val="A0A0A0"/>
              </a:solidFill>
            </a:endParaRPr>
          </a:p>
          <a:p>
            <a:pPr indent="-330200" lvl="0" marL="457200" rtl="0" algn="l">
              <a:lnSpc>
                <a:spcPct val="115000"/>
              </a:lnSpc>
              <a:spcBef>
                <a:spcPts val="0"/>
              </a:spcBef>
              <a:spcAft>
                <a:spcPts val="0"/>
              </a:spcAft>
              <a:buClr>
                <a:srgbClr val="A0A0A0"/>
              </a:buClr>
              <a:buSzPts val="1600"/>
              <a:buChar char="●"/>
            </a:pPr>
            <a:r>
              <a:rPr lang="es">
                <a:solidFill>
                  <a:srgbClr val="A0A0A0"/>
                </a:solidFill>
              </a:rPr>
              <a:t>Author details</a:t>
            </a:r>
            <a:endParaRPr>
              <a:solidFill>
                <a:srgbClr val="A0A0A0"/>
              </a:solidFill>
            </a:endParaRPr>
          </a:p>
          <a:p>
            <a:pPr indent="-330200" lvl="0" marL="457200" rtl="0" algn="l">
              <a:lnSpc>
                <a:spcPct val="115000"/>
              </a:lnSpc>
              <a:spcBef>
                <a:spcPts val="0"/>
              </a:spcBef>
              <a:spcAft>
                <a:spcPts val="0"/>
              </a:spcAft>
              <a:buClr>
                <a:srgbClr val="A0A0A0"/>
              </a:buClr>
              <a:buSzPts val="1600"/>
              <a:buChar char="●"/>
            </a:pPr>
            <a:r>
              <a:rPr lang="es">
                <a:solidFill>
                  <a:srgbClr val="A0A0A0"/>
                </a:solidFill>
              </a:rPr>
              <a:t>Store details including owner contact and address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idx="2" type="title"/>
          </p:nvPr>
        </p:nvSpPr>
        <p:spPr>
          <a:xfrm>
            <a:off x="930150" y="282600"/>
            <a:ext cx="6909000" cy="52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000"/>
              <a:buNone/>
            </a:pPr>
            <a:r>
              <a:rPr lang="es" sz="3500" u="none"/>
              <a:t>Project Overview</a:t>
            </a:r>
            <a:endParaRPr sz="3500" u="none"/>
          </a:p>
        </p:txBody>
      </p:sp>
      <p:pic>
        <p:nvPicPr>
          <p:cNvPr id="183" name="Google Shape;183;p34"/>
          <p:cNvPicPr preferRelativeResize="0"/>
          <p:nvPr/>
        </p:nvPicPr>
        <p:blipFill>
          <a:blip r:embed="rId3">
            <a:alphaModFix/>
          </a:blip>
          <a:stretch>
            <a:fillRect/>
          </a:stretch>
        </p:blipFill>
        <p:spPr>
          <a:xfrm>
            <a:off x="2124275" y="804300"/>
            <a:ext cx="4895450" cy="415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58550" y="3838160"/>
            <a:ext cx="4213800" cy="924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s" sz="2600">
                <a:solidFill>
                  <a:schemeClr val="lt1"/>
                </a:solidFill>
                <a:latin typeface="Roboto Medium"/>
                <a:ea typeface="Roboto Medium"/>
                <a:cs typeface="Roboto Medium"/>
                <a:sym typeface="Roboto Medium"/>
              </a:rPr>
              <a:t>Tools &amp; Technology</a:t>
            </a:r>
            <a:endParaRPr>
              <a:solidFill>
                <a:schemeClr val="lt1"/>
              </a:solidFill>
            </a:endParaRPr>
          </a:p>
        </p:txBody>
      </p:sp>
      <p:pic>
        <p:nvPicPr>
          <p:cNvPr id="189" name="Google Shape;189;p35"/>
          <p:cNvPicPr preferRelativeResize="0"/>
          <p:nvPr/>
        </p:nvPicPr>
        <p:blipFill>
          <a:blip r:embed="rId3">
            <a:alphaModFix/>
          </a:blip>
          <a:stretch>
            <a:fillRect/>
          </a:stretch>
        </p:blipFill>
        <p:spPr>
          <a:xfrm>
            <a:off x="2846559" y="1917834"/>
            <a:ext cx="1475025" cy="1475050"/>
          </a:xfrm>
          <a:prstGeom prst="rect">
            <a:avLst/>
          </a:prstGeom>
          <a:noFill/>
          <a:ln>
            <a:noFill/>
          </a:ln>
        </p:spPr>
      </p:pic>
      <p:pic>
        <p:nvPicPr>
          <p:cNvPr id="190" name="Google Shape;190;p35"/>
          <p:cNvPicPr preferRelativeResize="0"/>
          <p:nvPr/>
        </p:nvPicPr>
        <p:blipFill>
          <a:blip r:embed="rId4">
            <a:alphaModFix/>
          </a:blip>
          <a:stretch>
            <a:fillRect/>
          </a:stretch>
        </p:blipFill>
        <p:spPr>
          <a:xfrm>
            <a:off x="4967600" y="404763"/>
            <a:ext cx="3715124" cy="1910850"/>
          </a:xfrm>
          <a:prstGeom prst="rect">
            <a:avLst/>
          </a:prstGeom>
          <a:noFill/>
          <a:ln>
            <a:noFill/>
          </a:ln>
        </p:spPr>
      </p:pic>
      <p:pic>
        <p:nvPicPr>
          <p:cNvPr id="191" name="Google Shape;191;p35"/>
          <p:cNvPicPr preferRelativeResize="0"/>
          <p:nvPr/>
        </p:nvPicPr>
        <p:blipFill>
          <a:blip r:embed="rId5">
            <a:alphaModFix/>
          </a:blip>
          <a:stretch>
            <a:fillRect/>
          </a:stretch>
        </p:blipFill>
        <p:spPr>
          <a:xfrm>
            <a:off x="4967600" y="2514558"/>
            <a:ext cx="3506050" cy="2337366"/>
          </a:xfrm>
          <a:prstGeom prst="rect">
            <a:avLst/>
          </a:prstGeom>
          <a:noFill/>
          <a:ln>
            <a:noFill/>
          </a:ln>
        </p:spPr>
      </p:pic>
      <p:pic>
        <p:nvPicPr>
          <p:cNvPr id="192" name="Google Shape;192;p35"/>
          <p:cNvPicPr preferRelativeResize="0"/>
          <p:nvPr/>
        </p:nvPicPr>
        <p:blipFill>
          <a:blip r:embed="rId6">
            <a:alphaModFix/>
          </a:blip>
          <a:stretch>
            <a:fillRect/>
          </a:stretch>
        </p:blipFill>
        <p:spPr>
          <a:xfrm>
            <a:off x="341250" y="877127"/>
            <a:ext cx="2158995" cy="1353175"/>
          </a:xfrm>
          <a:prstGeom prst="rect">
            <a:avLst/>
          </a:prstGeom>
          <a:noFill/>
          <a:ln>
            <a:noFill/>
          </a:ln>
        </p:spPr>
      </p:pic>
      <p:pic>
        <p:nvPicPr>
          <p:cNvPr id="193" name="Google Shape;193;p35"/>
          <p:cNvPicPr preferRelativeResize="0"/>
          <p:nvPr/>
        </p:nvPicPr>
        <p:blipFill>
          <a:blip r:embed="rId7">
            <a:alphaModFix/>
          </a:blip>
          <a:stretch>
            <a:fillRect/>
          </a:stretch>
        </p:blipFill>
        <p:spPr>
          <a:xfrm>
            <a:off x="2729625" y="189358"/>
            <a:ext cx="2159002" cy="10794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idx="4294967295" type="title"/>
          </p:nvPr>
        </p:nvSpPr>
        <p:spPr>
          <a:xfrm flipH="1">
            <a:off x="0" y="4014600"/>
            <a:ext cx="3599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lt1"/>
                </a:solidFill>
              </a:rPr>
              <a:t>Architecture</a:t>
            </a:r>
            <a:endParaRPr>
              <a:solidFill>
                <a:schemeClr val="lt1"/>
              </a:solidFill>
            </a:endParaRPr>
          </a:p>
        </p:txBody>
      </p:sp>
      <p:pic>
        <p:nvPicPr>
          <p:cNvPr id="199" name="Google Shape;199;p36"/>
          <p:cNvPicPr preferRelativeResize="0"/>
          <p:nvPr/>
        </p:nvPicPr>
        <p:blipFill>
          <a:blip r:embed="rId3">
            <a:alphaModFix/>
          </a:blip>
          <a:stretch>
            <a:fillRect/>
          </a:stretch>
        </p:blipFill>
        <p:spPr>
          <a:xfrm>
            <a:off x="523350" y="386575"/>
            <a:ext cx="8097299" cy="325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67675" y="413175"/>
            <a:ext cx="870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BACKEND DESIGN</a:t>
            </a:r>
            <a:endParaRPr/>
          </a:p>
        </p:txBody>
      </p:sp>
      <p:sp>
        <p:nvSpPr>
          <p:cNvPr id="205" name="Google Shape;205;p37"/>
          <p:cNvSpPr txBox="1"/>
          <p:nvPr>
            <p:ph idx="2" type="title"/>
          </p:nvPr>
        </p:nvSpPr>
        <p:spPr>
          <a:xfrm>
            <a:off x="367675" y="90967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Code Snippets</a:t>
            </a:r>
            <a:endParaRPr>
              <a:solidFill>
                <a:srgbClr val="858585"/>
              </a:solidFill>
            </a:endParaRPr>
          </a:p>
        </p:txBody>
      </p:sp>
      <p:pic>
        <p:nvPicPr>
          <p:cNvPr id="206" name="Google Shape;206;p37"/>
          <p:cNvPicPr preferRelativeResize="0"/>
          <p:nvPr/>
        </p:nvPicPr>
        <p:blipFill rotWithShape="1">
          <a:blip r:embed="rId3">
            <a:alphaModFix/>
          </a:blip>
          <a:srcRect b="11939" l="932" r="932" t="32554"/>
          <a:stretch/>
        </p:blipFill>
        <p:spPr>
          <a:xfrm>
            <a:off x="0" y="1696200"/>
            <a:ext cx="9143997" cy="3447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 name="Shape 210"/>
        <p:cNvGrpSpPr/>
        <p:nvPr/>
      </p:nvGrpSpPr>
      <p:grpSpPr>
        <a:xfrm>
          <a:off x="0" y="0"/>
          <a:ext cx="0" cy="0"/>
          <a:chOff x="0" y="0"/>
          <a:chExt cx="0" cy="0"/>
        </a:xfrm>
      </p:grpSpPr>
      <p:sp>
        <p:nvSpPr>
          <p:cNvPr id="211" name="Google Shape;211;p38"/>
          <p:cNvSpPr txBox="1"/>
          <p:nvPr>
            <p:ph idx="4294967295" type="title"/>
          </p:nvPr>
        </p:nvSpPr>
        <p:spPr>
          <a:xfrm>
            <a:off x="396975" y="265525"/>
            <a:ext cx="7553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solidFill>
                  <a:srgbClr val="858585"/>
                </a:solidFill>
              </a:rPr>
              <a:t>Books Controller</a:t>
            </a:r>
            <a:endParaRPr>
              <a:solidFill>
                <a:srgbClr val="858585"/>
              </a:solidFill>
            </a:endParaRPr>
          </a:p>
        </p:txBody>
      </p:sp>
      <p:pic>
        <p:nvPicPr>
          <p:cNvPr id="212" name="Google Shape;212;p38"/>
          <p:cNvPicPr preferRelativeResize="0"/>
          <p:nvPr/>
        </p:nvPicPr>
        <p:blipFill>
          <a:blip r:embed="rId3">
            <a:alphaModFix/>
          </a:blip>
          <a:stretch>
            <a:fillRect/>
          </a:stretch>
        </p:blipFill>
        <p:spPr>
          <a:xfrm>
            <a:off x="843400" y="838225"/>
            <a:ext cx="7457198" cy="4000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busin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